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7e95f7bad44c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b18fa88f0543e4"/>
  </p:sldMasterIdLst>
  <p:sldIdLst>
    <p:sldId xmlns:r="http://schemas.openxmlformats.org/officeDocument/2006/relationships" id="256" r:id="R4207c02e21444116"/>
    <p:sldId xmlns:r="http://schemas.openxmlformats.org/officeDocument/2006/relationships" id="257" r:id="Ra1edaeab7ac34249"/>
    <p:sldId xmlns:r="http://schemas.openxmlformats.org/officeDocument/2006/relationships" id="258" r:id="R2107f9e8841248bc"/>
    <p:sldId xmlns:r="http://schemas.openxmlformats.org/officeDocument/2006/relationships" id="259" r:id="R4a9dac8ff6de405c"/>
    <p:sldId xmlns:r="http://schemas.openxmlformats.org/officeDocument/2006/relationships" id="260" r:id="R0361fc4852ca4a45"/>
    <p:sldId xmlns:r="http://schemas.openxmlformats.org/officeDocument/2006/relationships" id="261" r:id="R0bf2d75357274e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b18fa88f0543e4" /><Relationship Type="http://schemas.openxmlformats.org/officeDocument/2006/relationships/slide" Target="/ppt/slides/slide1.xml" Id="R4207c02e21444116" /><Relationship Type="http://schemas.openxmlformats.org/officeDocument/2006/relationships/slide" Target="/ppt/slides/slide2.xml" Id="Ra1edaeab7ac34249" /><Relationship Type="http://schemas.openxmlformats.org/officeDocument/2006/relationships/slide" Target="/ppt/slides/slide3.xml" Id="R2107f9e8841248bc" /><Relationship Type="http://schemas.openxmlformats.org/officeDocument/2006/relationships/slide" Target="/ppt/slides/slide4.xml" Id="R4a9dac8ff6de405c" /><Relationship Type="http://schemas.openxmlformats.org/officeDocument/2006/relationships/slide" Target="/ppt/slides/slide5.xml" Id="R0361fc4852ca4a45" /><Relationship Type="http://schemas.openxmlformats.org/officeDocument/2006/relationships/slide" Target="/ppt/slides/slide6.xml" Id="R0bf2d75357274e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38d61e2eee41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cbd9bf7f343a6" /><Relationship Type="http://schemas.openxmlformats.org/officeDocument/2006/relationships/theme" Target="/ppt/slideMasters/theme/theme1.xml" Id="R2cac75ab2a624f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ecbd9bf7f343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387c1f4fb4f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e9ce3fe7944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c9654cea546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2b54d11bb49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384aaa87b47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38bfa25684d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MAGNUS AASE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Brunesveien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