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7f07715ef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87998394d4066"/>
  </p:sldMasterIdLst>
  <p:sldIdLst>
    <p:sldId xmlns:r="http://schemas.openxmlformats.org/officeDocument/2006/relationships" id="256" r:id="R15809a7caa804b98"/>
    <p:sldId xmlns:r="http://schemas.openxmlformats.org/officeDocument/2006/relationships" id="257" r:id="Raa1ee0c98dd14984"/>
    <p:sldId xmlns:r="http://schemas.openxmlformats.org/officeDocument/2006/relationships" id="258" r:id="R9ccd0bc6ddbb45ec"/>
    <p:sldId xmlns:r="http://schemas.openxmlformats.org/officeDocument/2006/relationships" id="259" r:id="R41ddcfa9eaf3453f"/>
    <p:sldId xmlns:r="http://schemas.openxmlformats.org/officeDocument/2006/relationships" id="260" r:id="Rdd82e199392d4642"/>
    <p:sldId xmlns:r="http://schemas.openxmlformats.org/officeDocument/2006/relationships" id="261" r:id="R45b7d770827143c5"/>
    <p:sldId xmlns:r="http://schemas.openxmlformats.org/officeDocument/2006/relationships" id="262" r:id="R366a48785cdd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87998394d4066" /><Relationship Type="http://schemas.openxmlformats.org/officeDocument/2006/relationships/slide" Target="/ppt/slides/slide1.xml" Id="R15809a7caa804b98" /><Relationship Type="http://schemas.openxmlformats.org/officeDocument/2006/relationships/slide" Target="/ppt/slides/slide2.xml" Id="Raa1ee0c98dd14984" /><Relationship Type="http://schemas.openxmlformats.org/officeDocument/2006/relationships/slide" Target="/ppt/slides/slide3.xml" Id="R9ccd0bc6ddbb45ec" /><Relationship Type="http://schemas.openxmlformats.org/officeDocument/2006/relationships/slide" Target="/ppt/slides/slide4.xml" Id="R41ddcfa9eaf3453f" /><Relationship Type="http://schemas.openxmlformats.org/officeDocument/2006/relationships/slide" Target="/ppt/slides/slide5.xml" Id="Rdd82e199392d4642" /><Relationship Type="http://schemas.openxmlformats.org/officeDocument/2006/relationships/slide" Target="/ppt/slides/slide6.xml" Id="R45b7d770827143c5" /><Relationship Type="http://schemas.openxmlformats.org/officeDocument/2006/relationships/slide" Target="/ppt/slides/slide7.xml" Id="R366a48785cdd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db4d7be7b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69bfd014e4e0a" /><Relationship Type="http://schemas.openxmlformats.org/officeDocument/2006/relationships/theme" Target="/ppt/slideMasters/theme/theme1.xml" Id="R79a704994cb0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69bfd014e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e1894e057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b4f19f065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f4314388c4d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0bae4feb3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61968d2dc4d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015e03e0748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8e7c0b1ed46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S. KRISTOFFERSEN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S. KRISTOFFERSEN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16 604 522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21 013 306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ODD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