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950c1acf054f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0c03316f194caa"/>
  </p:sldMasterIdLst>
  <p:sldIdLst>
    <p:sldId xmlns:r="http://schemas.openxmlformats.org/officeDocument/2006/relationships" id="256" r:id="Re6515d02789b4c53"/>
    <p:sldId xmlns:r="http://schemas.openxmlformats.org/officeDocument/2006/relationships" id="257" r:id="Rd82a3120d27e4f52"/>
    <p:sldId xmlns:r="http://schemas.openxmlformats.org/officeDocument/2006/relationships" id="258" r:id="R6dbaf3414a2f437a"/>
    <p:sldId xmlns:r="http://schemas.openxmlformats.org/officeDocument/2006/relationships" id="259" r:id="R190de79e91a948b7"/>
    <p:sldId xmlns:r="http://schemas.openxmlformats.org/officeDocument/2006/relationships" id="260" r:id="R1a2913273eb94ddb"/>
    <p:sldId xmlns:r="http://schemas.openxmlformats.org/officeDocument/2006/relationships" id="261" r:id="R637102b8226b4df3"/>
    <p:sldId xmlns:r="http://schemas.openxmlformats.org/officeDocument/2006/relationships" id="262" r:id="R344a2e7eb09848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0c03316f194caa" /><Relationship Type="http://schemas.openxmlformats.org/officeDocument/2006/relationships/slide" Target="/ppt/slides/slide1.xml" Id="Re6515d02789b4c53" /><Relationship Type="http://schemas.openxmlformats.org/officeDocument/2006/relationships/slide" Target="/ppt/slides/slide2.xml" Id="Rd82a3120d27e4f52" /><Relationship Type="http://schemas.openxmlformats.org/officeDocument/2006/relationships/slide" Target="/ppt/slides/slide3.xml" Id="R6dbaf3414a2f437a" /><Relationship Type="http://schemas.openxmlformats.org/officeDocument/2006/relationships/slide" Target="/ppt/slides/slide4.xml" Id="R190de79e91a948b7" /><Relationship Type="http://schemas.openxmlformats.org/officeDocument/2006/relationships/slide" Target="/ppt/slides/slide5.xml" Id="R1a2913273eb94ddb" /><Relationship Type="http://schemas.openxmlformats.org/officeDocument/2006/relationships/slide" Target="/ppt/slides/slide6.xml" Id="R637102b8226b4df3" /><Relationship Type="http://schemas.openxmlformats.org/officeDocument/2006/relationships/slide" Target="/ppt/slides/slide7.xml" Id="R344a2e7eb09848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d3898c8ae40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3114a813a4b40" /><Relationship Type="http://schemas.openxmlformats.org/officeDocument/2006/relationships/theme" Target="/ppt/slideMasters/theme/theme1.xml" Id="R804b111b5fd743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e3114a813a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c9fa67c5e4a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40af3f7fc4e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547cd22c0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4bf84886e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c7504072a49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4d361c0d441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2fb49be81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ØVRELID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ØVRELID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7 504 424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39 831 872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44 076 110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ØVRELID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FHO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ØVRELID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JHØ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LHØ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RHØ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6812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ØVRELID HOLDING AS</a:t>
            </a:r>
          </a:p>
        </p:txBody>
      </p:sp>
    </p:spTree>
  </p:cSld>
  <p:clrMapOvr>
    <a:masterClrMapping xmlns:a="http://schemas.openxmlformats.org/drawingml/2006/main"/>
  </p:clrMapOvr>
</p:sld>
</file>