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57ef5e600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57d2a7f62c41cf"/>
  </p:sldMasterIdLst>
  <p:sldIdLst>
    <p:sldId xmlns:r="http://schemas.openxmlformats.org/officeDocument/2006/relationships" id="256" r:id="Rfa2eb1b9953c4675"/>
    <p:sldId xmlns:r="http://schemas.openxmlformats.org/officeDocument/2006/relationships" id="257" r:id="R20cf2017739a4d68"/>
    <p:sldId xmlns:r="http://schemas.openxmlformats.org/officeDocument/2006/relationships" id="258" r:id="Re4822f06917c45c9"/>
    <p:sldId xmlns:r="http://schemas.openxmlformats.org/officeDocument/2006/relationships" id="259" r:id="R7da8dd1b0015456e"/>
    <p:sldId xmlns:r="http://schemas.openxmlformats.org/officeDocument/2006/relationships" id="260" r:id="R8aba6b214c6c4533"/>
    <p:sldId xmlns:r="http://schemas.openxmlformats.org/officeDocument/2006/relationships" id="261" r:id="Rdb98f4d426934fa4"/>
    <p:sldId xmlns:r="http://schemas.openxmlformats.org/officeDocument/2006/relationships" id="262" r:id="R33a8e046150e42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7d2a7f62c41cf" /><Relationship Type="http://schemas.openxmlformats.org/officeDocument/2006/relationships/slide" Target="/ppt/slides/slide1.xml" Id="Rfa2eb1b9953c4675" /><Relationship Type="http://schemas.openxmlformats.org/officeDocument/2006/relationships/slide" Target="/ppt/slides/slide2.xml" Id="R20cf2017739a4d68" /><Relationship Type="http://schemas.openxmlformats.org/officeDocument/2006/relationships/slide" Target="/ppt/slides/slide3.xml" Id="Re4822f06917c45c9" /><Relationship Type="http://schemas.openxmlformats.org/officeDocument/2006/relationships/slide" Target="/ppt/slides/slide4.xml" Id="R7da8dd1b0015456e" /><Relationship Type="http://schemas.openxmlformats.org/officeDocument/2006/relationships/slide" Target="/ppt/slides/slide5.xml" Id="R8aba6b214c6c4533" /><Relationship Type="http://schemas.openxmlformats.org/officeDocument/2006/relationships/slide" Target="/ppt/slides/slide6.xml" Id="Rdb98f4d426934fa4" /><Relationship Type="http://schemas.openxmlformats.org/officeDocument/2006/relationships/slide" Target="/ppt/slides/slide7.xml" Id="R33a8e046150e42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391d3608a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5fe04a32a4a2f" /><Relationship Type="http://schemas.openxmlformats.org/officeDocument/2006/relationships/theme" Target="/ppt/slideMasters/theme/theme1.xml" Id="R6064e9aae9e6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5fe04a32a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dd8b4fbaa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253557b0b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eeb303451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94a8bc1c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633835a3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8227f7dbc4b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f9603de7e41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STEFS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