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573bb2b56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49c78c71748bc"/>
  </p:sldMasterIdLst>
  <p:sldIdLst>
    <p:sldId xmlns:r="http://schemas.openxmlformats.org/officeDocument/2006/relationships" id="256" r:id="R79bbe3afb9b247d1"/>
    <p:sldId xmlns:r="http://schemas.openxmlformats.org/officeDocument/2006/relationships" id="257" r:id="Reb4d8fc9d1ab4be0"/>
    <p:sldId xmlns:r="http://schemas.openxmlformats.org/officeDocument/2006/relationships" id="258" r:id="R1a21528285f149c9"/>
    <p:sldId xmlns:r="http://schemas.openxmlformats.org/officeDocument/2006/relationships" id="259" r:id="R2365550e191b41af"/>
    <p:sldId xmlns:r="http://schemas.openxmlformats.org/officeDocument/2006/relationships" id="260" r:id="R7234e354aabb49e1"/>
    <p:sldId xmlns:r="http://schemas.openxmlformats.org/officeDocument/2006/relationships" id="261" r:id="R22a026b81bfb4416"/>
    <p:sldId xmlns:r="http://schemas.openxmlformats.org/officeDocument/2006/relationships" id="262" r:id="Rd6174287b750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49c78c71748bc" /><Relationship Type="http://schemas.openxmlformats.org/officeDocument/2006/relationships/slide" Target="/ppt/slides/slide1.xml" Id="R79bbe3afb9b247d1" /><Relationship Type="http://schemas.openxmlformats.org/officeDocument/2006/relationships/slide" Target="/ppt/slides/slide2.xml" Id="Reb4d8fc9d1ab4be0" /><Relationship Type="http://schemas.openxmlformats.org/officeDocument/2006/relationships/slide" Target="/ppt/slides/slide3.xml" Id="R1a21528285f149c9" /><Relationship Type="http://schemas.openxmlformats.org/officeDocument/2006/relationships/slide" Target="/ppt/slides/slide4.xml" Id="R2365550e191b41af" /><Relationship Type="http://schemas.openxmlformats.org/officeDocument/2006/relationships/slide" Target="/ppt/slides/slide5.xml" Id="R7234e354aabb49e1" /><Relationship Type="http://schemas.openxmlformats.org/officeDocument/2006/relationships/slide" Target="/ppt/slides/slide6.xml" Id="R22a026b81bfb4416" /><Relationship Type="http://schemas.openxmlformats.org/officeDocument/2006/relationships/slide" Target="/ppt/slides/slide7.xml" Id="Rd6174287b750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777b6e407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4fe23c9d84d7b" /><Relationship Type="http://schemas.openxmlformats.org/officeDocument/2006/relationships/theme" Target="/ppt/slideMasters/theme/theme1.xml" Id="R3dd296722bea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4fe23c9d8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ab6e7d068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360bb2270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86be5a8f9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3a8f417b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86275150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817962444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93747c7c7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23 383 850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27 892 822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STENE-JOHANSEN EGIL ANTON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Henies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