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fbaef1265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440ff198b4e33"/>
  </p:sldMasterIdLst>
  <p:sldIdLst>
    <p:sldId xmlns:r="http://schemas.openxmlformats.org/officeDocument/2006/relationships" id="256" r:id="Ra0a1915d074b45a3"/>
    <p:sldId xmlns:r="http://schemas.openxmlformats.org/officeDocument/2006/relationships" id="257" r:id="R199fdbc4bac94f20"/>
    <p:sldId xmlns:r="http://schemas.openxmlformats.org/officeDocument/2006/relationships" id="258" r:id="Rb9ff43ff6b9f4ee7"/>
    <p:sldId xmlns:r="http://schemas.openxmlformats.org/officeDocument/2006/relationships" id="259" r:id="R9254da2ee368406b"/>
    <p:sldId xmlns:r="http://schemas.openxmlformats.org/officeDocument/2006/relationships" id="260" r:id="R62aa8b8cefe44d8d"/>
    <p:sldId xmlns:r="http://schemas.openxmlformats.org/officeDocument/2006/relationships" id="261" r:id="Ra32e7ff4c83249a0"/>
    <p:sldId xmlns:r="http://schemas.openxmlformats.org/officeDocument/2006/relationships" id="262" r:id="Rfb0e90f53e6a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440ff198b4e33" /><Relationship Type="http://schemas.openxmlformats.org/officeDocument/2006/relationships/slide" Target="/ppt/slides/slide1.xml" Id="Ra0a1915d074b45a3" /><Relationship Type="http://schemas.openxmlformats.org/officeDocument/2006/relationships/slide" Target="/ppt/slides/slide2.xml" Id="R199fdbc4bac94f20" /><Relationship Type="http://schemas.openxmlformats.org/officeDocument/2006/relationships/slide" Target="/ppt/slides/slide3.xml" Id="Rb9ff43ff6b9f4ee7" /><Relationship Type="http://schemas.openxmlformats.org/officeDocument/2006/relationships/slide" Target="/ppt/slides/slide4.xml" Id="R9254da2ee368406b" /><Relationship Type="http://schemas.openxmlformats.org/officeDocument/2006/relationships/slide" Target="/ppt/slides/slide5.xml" Id="R62aa8b8cefe44d8d" /><Relationship Type="http://schemas.openxmlformats.org/officeDocument/2006/relationships/slide" Target="/ppt/slides/slide6.xml" Id="Ra32e7ff4c83249a0" /><Relationship Type="http://schemas.openxmlformats.org/officeDocument/2006/relationships/slide" Target="/ppt/slides/slide7.xml" Id="Rfb0e90f53e6a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936c1bf65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5fac6347b423e" /><Relationship Type="http://schemas.openxmlformats.org/officeDocument/2006/relationships/theme" Target="/ppt/slideMasters/theme/theme1.xml" Id="R32d40d9df748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5fac6347b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c48ec4b2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cc2a02df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5ce330e4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b887359f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edf0f5bd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7af50299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eb6061dbc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