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f90fdbbb67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c504dce964f7d"/>
  </p:sldMasterIdLst>
  <p:sldIdLst>
    <p:sldId xmlns:r="http://schemas.openxmlformats.org/officeDocument/2006/relationships" id="256" r:id="R0126158f96ad497d"/>
    <p:sldId xmlns:r="http://schemas.openxmlformats.org/officeDocument/2006/relationships" id="257" r:id="Rbe3e5adf099f4a10"/>
    <p:sldId xmlns:r="http://schemas.openxmlformats.org/officeDocument/2006/relationships" id="258" r:id="R3c7ba7aef3a04fc6"/>
    <p:sldId xmlns:r="http://schemas.openxmlformats.org/officeDocument/2006/relationships" id="259" r:id="R54461f6acd8c4671"/>
    <p:sldId xmlns:r="http://schemas.openxmlformats.org/officeDocument/2006/relationships" id="260" r:id="Rc36e4aafa7da48fd"/>
    <p:sldId xmlns:r="http://schemas.openxmlformats.org/officeDocument/2006/relationships" id="261" r:id="Rce779aafb3584528"/>
    <p:sldId xmlns:r="http://schemas.openxmlformats.org/officeDocument/2006/relationships" id="262" r:id="R92d4bc0e42b84c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c504dce964f7d" /><Relationship Type="http://schemas.openxmlformats.org/officeDocument/2006/relationships/slide" Target="/ppt/slides/slide1.xml" Id="R0126158f96ad497d" /><Relationship Type="http://schemas.openxmlformats.org/officeDocument/2006/relationships/slide" Target="/ppt/slides/slide2.xml" Id="Rbe3e5adf099f4a10" /><Relationship Type="http://schemas.openxmlformats.org/officeDocument/2006/relationships/slide" Target="/ppt/slides/slide3.xml" Id="R3c7ba7aef3a04fc6" /><Relationship Type="http://schemas.openxmlformats.org/officeDocument/2006/relationships/slide" Target="/ppt/slides/slide4.xml" Id="R54461f6acd8c4671" /><Relationship Type="http://schemas.openxmlformats.org/officeDocument/2006/relationships/slide" Target="/ppt/slides/slide5.xml" Id="Rc36e4aafa7da48fd" /><Relationship Type="http://schemas.openxmlformats.org/officeDocument/2006/relationships/slide" Target="/ppt/slides/slide6.xml" Id="Rce779aafb3584528" /><Relationship Type="http://schemas.openxmlformats.org/officeDocument/2006/relationships/slide" Target="/ppt/slides/slide7.xml" Id="R92d4bc0e42b84c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788c7cd2e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ab9cc20094fab" /><Relationship Type="http://schemas.openxmlformats.org/officeDocument/2006/relationships/theme" Target="/ppt/slideMasters/theme/theme1.xml" Id="Rb83f81422b584b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ab9cc20094f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9f2fa1fdb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6d56b2ec545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1c9dcec2e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4f0b8405a43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c4bbbb2af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484ce046d45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6b4aa42b448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