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27e85d5d946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d3af54e014a1f"/>
  </p:sldMasterIdLst>
  <p:sldIdLst>
    <p:sldId xmlns:r="http://schemas.openxmlformats.org/officeDocument/2006/relationships" id="256" r:id="R53709c6788ef41c6"/>
    <p:sldId xmlns:r="http://schemas.openxmlformats.org/officeDocument/2006/relationships" id="257" r:id="R5293514d65644ce5"/>
    <p:sldId xmlns:r="http://schemas.openxmlformats.org/officeDocument/2006/relationships" id="258" r:id="Re0c69cb5c7dd480d"/>
    <p:sldId xmlns:r="http://schemas.openxmlformats.org/officeDocument/2006/relationships" id="259" r:id="Re9de960dc1124095"/>
    <p:sldId xmlns:r="http://schemas.openxmlformats.org/officeDocument/2006/relationships" id="260" r:id="R210313161d624e9f"/>
    <p:sldId xmlns:r="http://schemas.openxmlformats.org/officeDocument/2006/relationships" id="261" r:id="R356c7f51ae1e415a"/>
    <p:sldId xmlns:r="http://schemas.openxmlformats.org/officeDocument/2006/relationships" id="262" r:id="Rb4ccf0b162c7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d3af54e014a1f" /><Relationship Type="http://schemas.openxmlformats.org/officeDocument/2006/relationships/slide" Target="/ppt/slides/slide1.xml" Id="R53709c6788ef41c6" /><Relationship Type="http://schemas.openxmlformats.org/officeDocument/2006/relationships/slide" Target="/ppt/slides/slide2.xml" Id="R5293514d65644ce5" /><Relationship Type="http://schemas.openxmlformats.org/officeDocument/2006/relationships/slide" Target="/ppt/slides/slide3.xml" Id="Re0c69cb5c7dd480d" /><Relationship Type="http://schemas.openxmlformats.org/officeDocument/2006/relationships/slide" Target="/ppt/slides/slide4.xml" Id="Re9de960dc1124095" /><Relationship Type="http://schemas.openxmlformats.org/officeDocument/2006/relationships/slide" Target="/ppt/slides/slide5.xml" Id="R210313161d624e9f" /><Relationship Type="http://schemas.openxmlformats.org/officeDocument/2006/relationships/slide" Target="/ppt/slides/slide6.xml" Id="R356c7f51ae1e415a" /><Relationship Type="http://schemas.openxmlformats.org/officeDocument/2006/relationships/slide" Target="/ppt/slides/slide7.xml" Id="Rb4ccf0b162c7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30dcad80f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1d139cc434f6a" /><Relationship Type="http://schemas.openxmlformats.org/officeDocument/2006/relationships/theme" Target="/ppt/slideMasters/theme/theme1.xml" Id="Re952cb0e1bbe4f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1d139cc43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8242ac37d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21540e850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0c20daf41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34271890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3878d9c0f44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7281a3253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3975e64bf4b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