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9f9c6b0d5a48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d5fe14bdd74828"/>
  </p:sldMasterIdLst>
  <p:sldIdLst>
    <p:sldId xmlns:r="http://schemas.openxmlformats.org/officeDocument/2006/relationships" id="256" r:id="R2dcc011dcaee4a75"/>
    <p:sldId xmlns:r="http://schemas.openxmlformats.org/officeDocument/2006/relationships" id="257" r:id="R08b1e66b49de4898"/>
    <p:sldId xmlns:r="http://schemas.openxmlformats.org/officeDocument/2006/relationships" id="258" r:id="Ra1546a03e711466a"/>
    <p:sldId xmlns:r="http://schemas.openxmlformats.org/officeDocument/2006/relationships" id="259" r:id="R0353ab50a73743cc"/>
    <p:sldId xmlns:r="http://schemas.openxmlformats.org/officeDocument/2006/relationships" id="260" r:id="R6f0ca64d4db54080"/>
    <p:sldId xmlns:r="http://schemas.openxmlformats.org/officeDocument/2006/relationships" id="261" r:id="R00f278504f3745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d5fe14bdd74828" /><Relationship Type="http://schemas.openxmlformats.org/officeDocument/2006/relationships/slide" Target="/ppt/slides/slide1.xml" Id="R2dcc011dcaee4a75" /><Relationship Type="http://schemas.openxmlformats.org/officeDocument/2006/relationships/slide" Target="/ppt/slides/slide2.xml" Id="R08b1e66b49de4898" /><Relationship Type="http://schemas.openxmlformats.org/officeDocument/2006/relationships/slide" Target="/ppt/slides/slide3.xml" Id="Ra1546a03e711466a" /><Relationship Type="http://schemas.openxmlformats.org/officeDocument/2006/relationships/slide" Target="/ppt/slides/slide4.xml" Id="R0353ab50a73743cc" /><Relationship Type="http://schemas.openxmlformats.org/officeDocument/2006/relationships/slide" Target="/ppt/slides/slide5.xml" Id="R6f0ca64d4db54080" /><Relationship Type="http://schemas.openxmlformats.org/officeDocument/2006/relationships/slide" Target="/ppt/slides/slide6.xml" Id="R00f278504f3745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e5ef4578da45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51c70bf0a4930" /><Relationship Type="http://schemas.openxmlformats.org/officeDocument/2006/relationships/theme" Target="/ppt/slideMasters/theme/theme1.xml" Id="Rd1c344332aac43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251c70bf0a49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c75dbf23246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0ad44e26b4b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d14e0cd1c4e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2e7c4704044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a282074b749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57fc1db8f45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STIKSRUD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STIKSRUD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STIKSRUD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STIKSRUD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STIKSRUD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STIKSRUD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2 296 455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2 201 145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2 197 311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3 105 869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5 881 923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STIKSRUD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989 243 349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STIKSRUD HOLDING AS</a:t>
            </a:r>
          </a:p>
        </p:txBody>
      </p:sp>
    </p:spTree>
  </p:cSld>
  <p:clrMapOvr>
    <a:masterClrMapping xmlns:a="http://schemas.openxmlformats.org/drawingml/2006/main"/>
  </p:clrMapOvr>
</p:sld>
</file>