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05dac2a9d54a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33ea844ef049fd"/>
  </p:sldMasterIdLst>
  <p:sldIdLst>
    <p:sldId xmlns:r="http://schemas.openxmlformats.org/officeDocument/2006/relationships" id="256" r:id="R09ac345de6624677"/>
    <p:sldId xmlns:r="http://schemas.openxmlformats.org/officeDocument/2006/relationships" id="257" r:id="Rff01bf87bcfa4b45"/>
    <p:sldId xmlns:r="http://schemas.openxmlformats.org/officeDocument/2006/relationships" id="258" r:id="Re9e94f51b8d24e8c"/>
    <p:sldId xmlns:r="http://schemas.openxmlformats.org/officeDocument/2006/relationships" id="259" r:id="R8bcf86751bd74079"/>
    <p:sldId xmlns:r="http://schemas.openxmlformats.org/officeDocument/2006/relationships" id="260" r:id="R5d41389ead0648a4"/>
    <p:sldId xmlns:r="http://schemas.openxmlformats.org/officeDocument/2006/relationships" id="261" r:id="R77e0c7dabdce4205"/>
    <p:sldId xmlns:r="http://schemas.openxmlformats.org/officeDocument/2006/relationships" id="262" r:id="Rd90bd584368b4e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33ea844ef049fd" /><Relationship Type="http://schemas.openxmlformats.org/officeDocument/2006/relationships/slide" Target="/ppt/slides/slide1.xml" Id="R09ac345de6624677" /><Relationship Type="http://schemas.openxmlformats.org/officeDocument/2006/relationships/slide" Target="/ppt/slides/slide2.xml" Id="Rff01bf87bcfa4b45" /><Relationship Type="http://schemas.openxmlformats.org/officeDocument/2006/relationships/slide" Target="/ppt/slides/slide3.xml" Id="Re9e94f51b8d24e8c" /><Relationship Type="http://schemas.openxmlformats.org/officeDocument/2006/relationships/slide" Target="/ppt/slides/slide4.xml" Id="R8bcf86751bd74079" /><Relationship Type="http://schemas.openxmlformats.org/officeDocument/2006/relationships/slide" Target="/ppt/slides/slide5.xml" Id="R5d41389ead0648a4" /><Relationship Type="http://schemas.openxmlformats.org/officeDocument/2006/relationships/slide" Target="/ppt/slides/slide6.xml" Id="R77e0c7dabdce4205" /><Relationship Type="http://schemas.openxmlformats.org/officeDocument/2006/relationships/slide" Target="/ppt/slides/slide7.xml" Id="Rd90bd584368b4e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306c5d042c4e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3649339fa4a7f" /><Relationship Type="http://schemas.openxmlformats.org/officeDocument/2006/relationships/theme" Target="/ppt/slideMasters/theme/theme1.xml" Id="Rfc65fcbf4fe549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e3649339fa4a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b74fba81d4a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7b23236da40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9ae1063734e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3b96925cb42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acec59bba46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e2d377e414b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ccf9425a549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HAMNINGBERG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HAMNINGBERG HOLDING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102 634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1 568 068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10 878 647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24 550 235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RIISE STEIN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Djupastø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989 243 136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