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c0a134cdb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e167cd1cd4013"/>
  </p:sldMasterIdLst>
  <p:sldIdLst>
    <p:sldId xmlns:r="http://schemas.openxmlformats.org/officeDocument/2006/relationships" id="256" r:id="Rbad4902f754b409b"/>
    <p:sldId xmlns:r="http://schemas.openxmlformats.org/officeDocument/2006/relationships" id="257" r:id="R1e1bf198c5774111"/>
    <p:sldId xmlns:r="http://schemas.openxmlformats.org/officeDocument/2006/relationships" id="258" r:id="Rc8f319b982564410"/>
    <p:sldId xmlns:r="http://schemas.openxmlformats.org/officeDocument/2006/relationships" id="259" r:id="R8162e1d02eae4d0f"/>
    <p:sldId xmlns:r="http://schemas.openxmlformats.org/officeDocument/2006/relationships" id="260" r:id="R08e16754aa7d40fc"/>
    <p:sldId xmlns:r="http://schemas.openxmlformats.org/officeDocument/2006/relationships" id="261" r:id="R244b9317784c4f9a"/>
    <p:sldId xmlns:r="http://schemas.openxmlformats.org/officeDocument/2006/relationships" id="262" r:id="R20850623cbea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e167cd1cd4013" /><Relationship Type="http://schemas.openxmlformats.org/officeDocument/2006/relationships/slide" Target="/ppt/slides/slide1.xml" Id="Rbad4902f754b409b" /><Relationship Type="http://schemas.openxmlformats.org/officeDocument/2006/relationships/slide" Target="/ppt/slides/slide2.xml" Id="R1e1bf198c5774111" /><Relationship Type="http://schemas.openxmlformats.org/officeDocument/2006/relationships/slide" Target="/ppt/slides/slide3.xml" Id="Rc8f319b982564410" /><Relationship Type="http://schemas.openxmlformats.org/officeDocument/2006/relationships/slide" Target="/ppt/slides/slide4.xml" Id="R8162e1d02eae4d0f" /><Relationship Type="http://schemas.openxmlformats.org/officeDocument/2006/relationships/slide" Target="/ppt/slides/slide5.xml" Id="R08e16754aa7d40fc" /><Relationship Type="http://schemas.openxmlformats.org/officeDocument/2006/relationships/slide" Target="/ppt/slides/slide6.xml" Id="R244b9317784c4f9a" /><Relationship Type="http://schemas.openxmlformats.org/officeDocument/2006/relationships/slide" Target="/ppt/slides/slide7.xml" Id="R20850623cbea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f1484e878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079754364524" /><Relationship Type="http://schemas.openxmlformats.org/officeDocument/2006/relationships/theme" Target="/ppt/slideMasters/theme/theme1.xml" Id="Rf01d157c8d6142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507975436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a90ea81b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806732fd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456146e045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cf0f4f884e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67e1b638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c887c8c5e46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6ddd9966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HEJO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1 884 616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HEDEGAARD-LARSEN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HEJO INVEST AS</a:t>
            </a:r>
          </a:p>
        </p:txBody>
      </p:sp>
    </p:spTree>
  </p:cSld>
  <p:clrMapOvr>
    <a:masterClrMapping xmlns:a="http://schemas.openxmlformats.org/drawingml/2006/main"/>
  </p:clrMapOvr>
</p:sld>
</file>