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d513e4d62d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378a7cf90e4df8"/>
  </p:sldMasterIdLst>
  <p:sldIdLst>
    <p:sldId xmlns:r="http://schemas.openxmlformats.org/officeDocument/2006/relationships" id="256" r:id="R7afb7cfd141942b1"/>
    <p:sldId xmlns:r="http://schemas.openxmlformats.org/officeDocument/2006/relationships" id="257" r:id="R026ce17c3dcd4026"/>
    <p:sldId xmlns:r="http://schemas.openxmlformats.org/officeDocument/2006/relationships" id="258" r:id="R288065227dce4c49"/>
    <p:sldId xmlns:r="http://schemas.openxmlformats.org/officeDocument/2006/relationships" id="259" r:id="R636cd595c9e242ad"/>
    <p:sldId xmlns:r="http://schemas.openxmlformats.org/officeDocument/2006/relationships" id="260" r:id="Rd8ea78cc05ff43a8"/>
    <p:sldId xmlns:r="http://schemas.openxmlformats.org/officeDocument/2006/relationships" id="261" r:id="R955616f301a44498"/>
    <p:sldId xmlns:r="http://schemas.openxmlformats.org/officeDocument/2006/relationships" id="262" r:id="R8ead43070fb14a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78a7cf90e4df8" /><Relationship Type="http://schemas.openxmlformats.org/officeDocument/2006/relationships/slide" Target="/ppt/slides/slide1.xml" Id="R7afb7cfd141942b1" /><Relationship Type="http://schemas.openxmlformats.org/officeDocument/2006/relationships/slide" Target="/ppt/slides/slide2.xml" Id="R026ce17c3dcd4026" /><Relationship Type="http://schemas.openxmlformats.org/officeDocument/2006/relationships/slide" Target="/ppt/slides/slide3.xml" Id="R288065227dce4c49" /><Relationship Type="http://schemas.openxmlformats.org/officeDocument/2006/relationships/slide" Target="/ppt/slides/slide4.xml" Id="R636cd595c9e242ad" /><Relationship Type="http://schemas.openxmlformats.org/officeDocument/2006/relationships/slide" Target="/ppt/slides/slide5.xml" Id="Rd8ea78cc05ff43a8" /><Relationship Type="http://schemas.openxmlformats.org/officeDocument/2006/relationships/slide" Target="/ppt/slides/slide6.xml" Id="R955616f301a44498" /><Relationship Type="http://schemas.openxmlformats.org/officeDocument/2006/relationships/slide" Target="/ppt/slides/slide7.xml" Id="R8ead43070fb14a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a170663394e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b1165f4544b59" /><Relationship Type="http://schemas.openxmlformats.org/officeDocument/2006/relationships/theme" Target="/ppt/slideMasters/theme/theme1.xml" Id="Rd7d38850637440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1b1165f4544b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bcf0877df49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d4ee477a548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742adb36641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ce5dadef848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379690db04d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18e815b7f46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582adb4bd49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LAH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2 381 097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2 381 097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LEIF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989 242 512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