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6e867316ab1454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f1809fba6374731"/>
  </p:sldMasterIdLst>
  <p:sldIdLst>
    <p:sldId xmlns:r="http://schemas.openxmlformats.org/officeDocument/2006/relationships" id="256" r:id="Rba87320a641f4a7d"/>
    <p:sldId xmlns:r="http://schemas.openxmlformats.org/officeDocument/2006/relationships" id="257" r:id="R44023352f9234191"/>
    <p:sldId xmlns:r="http://schemas.openxmlformats.org/officeDocument/2006/relationships" id="258" r:id="R8fd7295e82e04ba3"/>
    <p:sldId xmlns:r="http://schemas.openxmlformats.org/officeDocument/2006/relationships" id="259" r:id="R67b2fd4db11e4e57"/>
    <p:sldId xmlns:r="http://schemas.openxmlformats.org/officeDocument/2006/relationships" id="260" r:id="R948be0d6d827426c"/>
    <p:sldId xmlns:r="http://schemas.openxmlformats.org/officeDocument/2006/relationships" id="261" r:id="Re249375265234f7b"/>
    <p:sldId xmlns:r="http://schemas.openxmlformats.org/officeDocument/2006/relationships" id="262" r:id="Re8335f4c73ea4e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f1809fba6374731" /><Relationship Type="http://schemas.openxmlformats.org/officeDocument/2006/relationships/slide" Target="/ppt/slides/slide1.xml" Id="Rba87320a641f4a7d" /><Relationship Type="http://schemas.openxmlformats.org/officeDocument/2006/relationships/slide" Target="/ppt/slides/slide2.xml" Id="R44023352f9234191" /><Relationship Type="http://schemas.openxmlformats.org/officeDocument/2006/relationships/slide" Target="/ppt/slides/slide3.xml" Id="R8fd7295e82e04ba3" /><Relationship Type="http://schemas.openxmlformats.org/officeDocument/2006/relationships/slide" Target="/ppt/slides/slide4.xml" Id="R67b2fd4db11e4e57" /><Relationship Type="http://schemas.openxmlformats.org/officeDocument/2006/relationships/slide" Target="/ppt/slides/slide5.xml" Id="R948be0d6d827426c" /><Relationship Type="http://schemas.openxmlformats.org/officeDocument/2006/relationships/slide" Target="/ppt/slides/slide6.xml" Id="Re249375265234f7b" /><Relationship Type="http://schemas.openxmlformats.org/officeDocument/2006/relationships/slide" Target="/ppt/slides/slide7.xml" Id="Re8335f4c73ea4e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eafa96d06c4f5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b02589dfda4bb2" /><Relationship Type="http://schemas.openxmlformats.org/officeDocument/2006/relationships/theme" Target="/ppt/slideMasters/theme/theme1.xml" Id="Rb873911242d14d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fb02589dfda4b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a791fca7f74b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7e2b8c5825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53525460884e5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8c9821416a45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67ca43d81e40c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4d5be2143946b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708f16ef5490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HOLMSKOG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HOLMSKOG HOLDING AS ble etablert [år] og holder til i Rolvsøy.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360 000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140 706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11 800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1 946 756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3 535 696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EGIL HOLMSKOG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Vallehellene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1664 Rolvsøy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989 241 621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HOLMSKOG HOLDING AS</a:t>
            </a:r>
          </a:p>
        </p:txBody>
      </p:sp>
    </p:spTree>
  </p:cSld>
  <p:clrMapOvr>
    <a:masterClrMapping xmlns:a="http://schemas.openxmlformats.org/drawingml/2006/main"/>
  </p:clrMapOvr>
</p:sld>
</file>