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88d08a0df64c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0025641def4965"/>
  </p:sldMasterIdLst>
  <p:sldIdLst>
    <p:sldId xmlns:r="http://schemas.openxmlformats.org/officeDocument/2006/relationships" id="256" r:id="Rca31afbd61fc4c68"/>
    <p:sldId xmlns:r="http://schemas.openxmlformats.org/officeDocument/2006/relationships" id="257" r:id="R0f3d11456b444cb6"/>
    <p:sldId xmlns:r="http://schemas.openxmlformats.org/officeDocument/2006/relationships" id="258" r:id="Rea3bb3d9b7284a6b"/>
    <p:sldId xmlns:r="http://schemas.openxmlformats.org/officeDocument/2006/relationships" id="259" r:id="R5252f6589b6647ff"/>
    <p:sldId xmlns:r="http://schemas.openxmlformats.org/officeDocument/2006/relationships" id="260" r:id="Rb533d4256cc44a70"/>
    <p:sldId xmlns:r="http://schemas.openxmlformats.org/officeDocument/2006/relationships" id="261" r:id="Rf1bf22e43de9466d"/>
    <p:sldId xmlns:r="http://schemas.openxmlformats.org/officeDocument/2006/relationships" id="262" r:id="R2cddb9ef1d8241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0025641def4965" /><Relationship Type="http://schemas.openxmlformats.org/officeDocument/2006/relationships/slide" Target="/ppt/slides/slide1.xml" Id="Rca31afbd61fc4c68" /><Relationship Type="http://schemas.openxmlformats.org/officeDocument/2006/relationships/slide" Target="/ppt/slides/slide2.xml" Id="R0f3d11456b444cb6" /><Relationship Type="http://schemas.openxmlformats.org/officeDocument/2006/relationships/slide" Target="/ppt/slides/slide3.xml" Id="Rea3bb3d9b7284a6b" /><Relationship Type="http://schemas.openxmlformats.org/officeDocument/2006/relationships/slide" Target="/ppt/slides/slide4.xml" Id="R5252f6589b6647ff" /><Relationship Type="http://schemas.openxmlformats.org/officeDocument/2006/relationships/slide" Target="/ppt/slides/slide5.xml" Id="Rb533d4256cc44a70" /><Relationship Type="http://schemas.openxmlformats.org/officeDocument/2006/relationships/slide" Target="/ppt/slides/slide6.xml" Id="Rf1bf22e43de9466d" /><Relationship Type="http://schemas.openxmlformats.org/officeDocument/2006/relationships/slide" Target="/ppt/slides/slide7.xml" Id="R2cddb9ef1d8241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1fc9316cfa44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dbf0fa8694710" /><Relationship Type="http://schemas.openxmlformats.org/officeDocument/2006/relationships/theme" Target="/ppt/slideMasters/theme/theme1.xml" Id="R913bdcaea91d44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edbf0fa86947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cf363fab44a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c4f5571dc47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ff447fe774f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94cef3e2248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3de98825444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f3e10aa9e46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02cc8dd634b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EAW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EAW HOLDING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3 297 834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6 619 691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OLAV AGER-WICK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Molandsveien 213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09 38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989 239 554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EAW HOLDING AS</a:t>
            </a:r>
          </a:p>
        </p:txBody>
      </p:sp>
    </p:spTree>
  </p:cSld>
  <p:clrMapOvr>
    <a:masterClrMapping xmlns:a="http://schemas.openxmlformats.org/drawingml/2006/main"/>
  </p:clrMapOvr>
</p:sld>
</file>