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9a13bd2342644f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38635254def42c1"/>
  </p:sldMasterIdLst>
  <p:sldIdLst>
    <p:sldId xmlns:r="http://schemas.openxmlformats.org/officeDocument/2006/relationships" id="256" r:id="R375f6308d3cc4a1a"/>
    <p:sldId xmlns:r="http://schemas.openxmlformats.org/officeDocument/2006/relationships" id="257" r:id="R2af1d0e5ae9e479c"/>
    <p:sldId xmlns:r="http://schemas.openxmlformats.org/officeDocument/2006/relationships" id="258" r:id="R79a85573774640ad"/>
    <p:sldId xmlns:r="http://schemas.openxmlformats.org/officeDocument/2006/relationships" id="259" r:id="Raf96bfd5eab247a2"/>
    <p:sldId xmlns:r="http://schemas.openxmlformats.org/officeDocument/2006/relationships" id="260" r:id="R2870bb3a04ae4a9d"/>
    <p:sldId xmlns:r="http://schemas.openxmlformats.org/officeDocument/2006/relationships" id="261" r:id="R81c6f7f426c64ee6"/>
    <p:sldId xmlns:r="http://schemas.openxmlformats.org/officeDocument/2006/relationships" id="262" r:id="R270e661f120946b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38635254def42c1" /><Relationship Type="http://schemas.openxmlformats.org/officeDocument/2006/relationships/slide" Target="/ppt/slides/slide1.xml" Id="R375f6308d3cc4a1a" /><Relationship Type="http://schemas.openxmlformats.org/officeDocument/2006/relationships/slide" Target="/ppt/slides/slide2.xml" Id="R2af1d0e5ae9e479c" /><Relationship Type="http://schemas.openxmlformats.org/officeDocument/2006/relationships/slide" Target="/ppt/slides/slide3.xml" Id="R79a85573774640ad" /><Relationship Type="http://schemas.openxmlformats.org/officeDocument/2006/relationships/slide" Target="/ppt/slides/slide4.xml" Id="Raf96bfd5eab247a2" /><Relationship Type="http://schemas.openxmlformats.org/officeDocument/2006/relationships/slide" Target="/ppt/slides/slide5.xml" Id="R2870bb3a04ae4a9d" /><Relationship Type="http://schemas.openxmlformats.org/officeDocument/2006/relationships/slide" Target="/ppt/slides/slide6.xml" Id="R81c6f7f426c64ee6" /><Relationship Type="http://schemas.openxmlformats.org/officeDocument/2006/relationships/slide" Target="/ppt/slides/slide7.xml" Id="R270e661f120946b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4b5a5660c92404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60d900a7ae41d9" /><Relationship Type="http://schemas.openxmlformats.org/officeDocument/2006/relationships/theme" Target="/ppt/slideMasters/theme/theme1.xml" Id="R236804c68c2a468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c60d900a7ae41d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b07409214a4f7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bc5d37f3a0442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9b36cedda2401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434abbc63d48f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4ccb93cf364c0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e81a77247a403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dd271715e5474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EAW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EAW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EAW HOLDING AS ble etablert [år] og holder til i Arendal.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EAW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EAW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EAW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−49 194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99 484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3 297 834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6 619 691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EAW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AGER-WICK EINAR OLAV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EAW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Molandsveien 213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4846 Arendal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37 09 38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989 239 554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EAW HOLDING AS</a:t>
            </a:r>
          </a:p>
        </p:txBody>
      </p:sp>
    </p:spTree>
  </p:cSld>
  <p:clrMapOvr>
    <a:masterClrMapping xmlns:a="http://schemas.openxmlformats.org/drawingml/2006/main"/>
  </p:clrMapOvr>
</p:sld>
</file>