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501167fe948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26d1b982d949fc"/>
  </p:sldMasterIdLst>
  <p:sldIdLst>
    <p:sldId xmlns:r="http://schemas.openxmlformats.org/officeDocument/2006/relationships" id="256" r:id="R405b42872b6f4581"/>
    <p:sldId xmlns:r="http://schemas.openxmlformats.org/officeDocument/2006/relationships" id="257" r:id="R14ca773c09774eaf"/>
    <p:sldId xmlns:r="http://schemas.openxmlformats.org/officeDocument/2006/relationships" id="258" r:id="Rb260f0787166474a"/>
    <p:sldId xmlns:r="http://schemas.openxmlformats.org/officeDocument/2006/relationships" id="259" r:id="R776465dd94674ea8"/>
    <p:sldId xmlns:r="http://schemas.openxmlformats.org/officeDocument/2006/relationships" id="260" r:id="Ra36328dc773c40f9"/>
    <p:sldId xmlns:r="http://schemas.openxmlformats.org/officeDocument/2006/relationships" id="261" r:id="Rd31768e8136e4797"/>
    <p:sldId xmlns:r="http://schemas.openxmlformats.org/officeDocument/2006/relationships" id="262" r:id="R7a7942e1c9e74d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6d1b982d949fc" /><Relationship Type="http://schemas.openxmlformats.org/officeDocument/2006/relationships/slide" Target="/ppt/slides/slide1.xml" Id="R405b42872b6f4581" /><Relationship Type="http://schemas.openxmlformats.org/officeDocument/2006/relationships/slide" Target="/ppt/slides/slide2.xml" Id="R14ca773c09774eaf" /><Relationship Type="http://schemas.openxmlformats.org/officeDocument/2006/relationships/slide" Target="/ppt/slides/slide3.xml" Id="Rb260f0787166474a" /><Relationship Type="http://schemas.openxmlformats.org/officeDocument/2006/relationships/slide" Target="/ppt/slides/slide4.xml" Id="R776465dd94674ea8" /><Relationship Type="http://schemas.openxmlformats.org/officeDocument/2006/relationships/slide" Target="/ppt/slides/slide5.xml" Id="Ra36328dc773c40f9" /><Relationship Type="http://schemas.openxmlformats.org/officeDocument/2006/relationships/slide" Target="/ppt/slides/slide6.xml" Id="Rd31768e8136e4797" /><Relationship Type="http://schemas.openxmlformats.org/officeDocument/2006/relationships/slide" Target="/ppt/slides/slide7.xml" Id="R7a7942e1c9e74d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f457a3eb74a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e1c89f5ed46a8" /><Relationship Type="http://schemas.openxmlformats.org/officeDocument/2006/relationships/theme" Target="/ppt/slideMasters/theme/theme1.xml" Id="R9c28183f2fc744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4e1c89f5ed46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3a4a1577c4d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0769c07544b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79eb3112a47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7348e3b6e42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75c4367b54d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24d1fe1c942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0fdbdc18f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MAROM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−1 023 553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−117 736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21 894 384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22 574 599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 MAREN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4521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989 237 160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MAROM AS</a:t>
            </a:r>
          </a:p>
        </p:txBody>
      </p:sp>
    </p:spTree>
  </p:cSld>
  <p:clrMapOvr>
    <a:masterClrMapping xmlns:a="http://schemas.openxmlformats.org/drawingml/2006/main"/>
  </p:clrMapOvr>
</p:sld>
</file>