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fcba0c239f4a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03a9ef2237454c"/>
  </p:sldMasterIdLst>
  <p:sldIdLst>
    <p:sldId xmlns:r="http://schemas.openxmlformats.org/officeDocument/2006/relationships" id="256" r:id="R7dabff2e31ae4602"/>
    <p:sldId xmlns:r="http://schemas.openxmlformats.org/officeDocument/2006/relationships" id="257" r:id="R279dc0e6825c44e9"/>
    <p:sldId xmlns:r="http://schemas.openxmlformats.org/officeDocument/2006/relationships" id="258" r:id="R2a5176d88e6b49f7"/>
    <p:sldId xmlns:r="http://schemas.openxmlformats.org/officeDocument/2006/relationships" id="259" r:id="Rdb7747dc99254dcf"/>
    <p:sldId xmlns:r="http://schemas.openxmlformats.org/officeDocument/2006/relationships" id="260" r:id="R2ae7149af0734dbb"/>
    <p:sldId xmlns:r="http://schemas.openxmlformats.org/officeDocument/2006/relationships" id="261" r:id="Rf34e441efa7a441b"/>
    <p:sldId xmlns:r="http://schemas.openxmlformats.org/officeDocument/2006/relationships" id="262" r:id="R7609c8a8b94645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3a9ef2237454c" /><Relationship Type="http://schemas.openxmlformats.org/officeDocument/2006/relationships/slide" Target="/ppt/slides/slide1.xml" Id="R7dabff2e31ae4602" /><Relationship Type="http://schemas.openxmlformats.org/officeDocument/2006/relationships/slide" Target="/ppt/slides/slide2.xml" Id="R279dc0e6825c44e9" /><Relationship Type="http://schemas.openxmlformats.org/officeDocument/2006/relationships/slide" Target="/ppt/slides/slide3.xml" Id="R2a5176d88e6b49f7" /><Relationship Type="http://schemas.openxmlformats.org/officeDocument/2006/relationships/slide" Target="/ppt/slides/slide4.xml" Id="Rdb7747dc99254dcf" /><Relationship Type="http://schemas.openxmlformats.org/officeDocument/2006/relationships/slide" Target="/ppt/slides/slide5.xml" Id="R2ae7149af0734dbb" /><Relationship Type="http://schemas.openxmlformats.org/officeDocument/2006/relationships/slide" Target="/ppt/slides/slide6.xml" Id="Rf34e441efa7a441b" /><Relationship Type="http://schemas.openxmlformats.org/officeDocument/2006/relationships/slide" Target="/ppt/slides/slide7.xml" Id="R7609c8a8b94645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7b6673f01449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df8c98a8e4cb5" /><Relationship Type="http://schemas.openxmlformats.org/officeDocument/2006/relationships/theme" Target="/ppt/slideMasters/theme/theme1.xml" Id="R2020e1ff5d8b4a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bdf8c98a8e4c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5168d54b44f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a7e281c7c47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4ad48fcf646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3afdb96414c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2ce6b4bb347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64f95a6bc48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f5ab14b3343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BYGGMC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14 735 266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25 597 457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27 732 624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ANGELILLO ANDRÉ VINCENZO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Scharffenbergs vei 91A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82 68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andre@byggmc.no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