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e796e7d8ad4a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cc9085f86848e4"/>
  </p:sldMasterIdLst>
  <p:sldIdLst>
    <p:sldId xmlns:r="http://schemas.openxmlformats.org/officeDocument/2006/relationships" id="256" r:id="R8b4460071b6c40d0"/>
    <p:sldId xmlns:r="http://schemas.openxmlformats.org/officeDocument/2006/relationships" id="257" r:id="Rb6827320dc414129"/>
    <p:sldId xmlns:r="http://schemas.openxmlformats.org/officeDocument/2006/relationships" id="258" r:id="R6a90e5f7145348fa"/>
    <p:sldId xmlns:r="http://schemas.openxmlformats.org/officeDocument/2006/relationships" id="259" r:id="Rad5fc25b3367462f"/>
    <p:sldId xmlns:r="http://schemas.openxmlformats.org/officeDocument/2006/relationships" id="260" r:id="R9c862ead64f4453d"/>
    <p:sldId xmlns:r="http://schemas.openxmlformats.org/officeDocument/2006/relationships" id="261" r:id="R2440dd9a1c104890"/>
    <p:sldId xmlns:r="http://schemas.openxmlformats.org/officeDocument/2006/relationships" id="262" r:id="Rc5a3f263c9274c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cc9085f86848e4" /><Relationship Type="http://schemas.openxmlformats.org/officeDocument/2006/relationships/slide" Target="/ppt/slides/slide1.xml" Id="R8b4460071b6c40d0" /><Relationship Type="http://schemas.openxmlformats.org/officeDocument/2006/relationships/slide" Target="/ppt/slides/slide2.xml" Id="Rb6827320dc414129" /><Relationship Type="http://schemas.openxmlformats.org/officeDocument/2006/relationships/slide" Target="/ppt/slides/slide3.xml" Id="R6a90e5f7145348fa" /><Relationship Type="http://schemas.openxmlformats.org/officeDocument/2006/relationships/slide" Target="/ppt/slides/slide4.xml" Id="Rad5fc25b3367462f" /><Relationship Type="http://schemas.openxmlformats.org/officeDocument/2006/relationships/slide" Target="/ppt/slides/slide5.xml" Id="R9c862ead64f4453d" /><Relationship Type="http://schemas.openxmlformats.org/officeDocument/2006/relationships/slide" Target="/ppt/slides/slide6.xml" Id="R2440dd9a1c104890" /><Relationship Type="http://schemas.openxmlformats.org/officeDocument/2006/relationships/slide" Target="/ppt/slides/slide7.xml" Id="Rc5a3f263c9274c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06355cec1f411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b3c42a8c5145a7" /><Relationship Type="http://schemas.openxmlformats.org/officeDocument/2006/relationships/theme" Target="/ppt/slideMasters/theme/theme1.xml" Id="R82283176f58e4f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b3c42a8c5145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f81eedefd04c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da33c8337f49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7628115bdf49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08522bd95944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34233ccad2452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c0ca5b21de430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f46aeb073344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SOLSIDA BRYGGE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SOLSIDA BRYGGE AS ble etablert [år] og holder til i Flekkerøy.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−378 709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−1 663 228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−4 455 346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26 412 219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 T L AS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ØYGRUPPEN AS  –  31,0 %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FJELLI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NÆRINGSVEKST SØR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SIVCON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Østerøya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4625 Flekkerøy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989 234 021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