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bf88bf77c340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beb08841d64cef"/>
  </p:sldMasterIdLst>
  <p:sldIdLst>
    <p:sldId xmlns:r="http://schemas.openxmlformats.org/officeDocument/2006/relationships" id="256" r:id="R10cfdcc4c598489c"/>
    <p:sldId xmlns:r="http://schemas.openxmlformats.org/officeDocument/2006/relationships" id="257" r:id="R184630325b864804"/>
    <p:sldId xmlns:r="http://schemas.openxmlformats.org/officeDocument/2006/relationships" id="258" r:id="R9064ed70e0024ee1"/>
    <p:sldId xmlns:r="http://schemas.openxmlformats.org/officeDocument/2006/relationships" id="259" r:id="Re5535041092343b3"/>
    <p:sldId xmlns:r="http://schemas.openxmlformats.org/officeDocument/2006/relationships" id="260" r:id="Rc2e05f6566e74bb8"/>
    <p:sldId xmlns:r="http://schemas.openxmlformats.org/officeDocument/2006/relationships" id="261" r:id="R97344dfa74ee458a"/>
    <p:sldId xmlns:r="http://schemas.openxmlformats.org/officeDocument/2006/relationships" id="262" r:id="Rd9aed45072b44d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beb08841d64cef" /><Relationship Type="http://schemas.openxmlformats.org/officeDocument/2006/relationships/slide" Target="/ppt/slides/slide1.xml" Id="R10cfdcc4c598489c" /><Relationship Type="http://schemas.openxmlformats.org/officeDocument/2006/relationships/slide" Target="/ppt/slides/slide2.xml" Id="R184630325b864804" /><Relationship Type="http://schemas.openxmlformats.org/officeDocument/2006/relationships/slide" Target="/ppt/slides/slide3.xml" Id="R9064ed70e0024ee1" /><Relationship Type="http://schemas.openxmlformats.org/officeDocument/2006/relationships/slide" Target="/ppt/slides/slide4.xml" Id="Re5535041092343b3" /><Relationship Type="http://schemas.openxmlformats.org/officeDocument/2006/relationships/slide" Target="/ppt/slides/slide5.xml" Id="Rc2e05f6566e74bb8" /><Relationship Type="http://schemas.openxmlformats.org/officeDocument/2006/relationships/slide" Target="/ppt/slides/slide6.xml" Id="R97344dfa74ee458a" /><Relationship Type="http://schemas.openxmlformats.org/officeDocument/2006/relationships/slide" Target="/ppt/slides/slide7.xml" Id="Rd9aed45072b44d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d1c91f82745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0f973d32a4a4c" /><Relationship Type="http://schemas.openxmlformats.org/officeDocument/2006/relationships/theme" Target="/ppt/slideMasters/theme/theme1.xml" Id="Rb87d1b23c52a4d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40f973d32a4a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9ab6d6e8049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79cdcc2224a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f0c140d0a4a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c37d588e9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bc592c6b14a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272bf756649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8a6ce0adc48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SOLSIDA BRYGGE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SOLSIDA BRYGGE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−378 709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−1 663 228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−4 455 346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26 412 219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T L AS  –  40,1 %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ØYGRUPPEN AS  –  33,7 %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FJELLI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SIVCON AS  –  11,3 %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Østerøya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