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2d0596b3fc14ac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2584af127944cbd"/>
  </p:sldMasterIdLst>
  <p:sldIdLst>
    <p:sldId xmlns:r="http://schemas.openxmlformats.org/officeDocument/2006/relationships" id="256" r:id="Race09c2739144c2f"/>
    <p:sldId xmlns:r="http://schemas.openxmlformats.org/officeDocument/2006/relationships" id="257" r:id="Rd992ef9b150b4ba5"/>
    <p:sldId xmlns:r="http://schemas.openxmlformats.org/officeDocument/2006/relationships" id="258" r:id="R1d24095e410a4249"/>
    <p:sldId xmlns:r="http://schemas.openxmlformats.org/officeDocument/2006/relationships" id="259" r:id="Rd90b82618a63448d"/>
    <p:sldId xmlns:r="http://schemas.openxmlformats.org/officeDocument/2006/relationships" id="260" r:id="Rc1c8909b1c664e1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2584af127944cbd" /><Relationship Type="http://schemas.openxmlformats.org/officeDocument/2006/relationships/slide" Target="/ppt/slides/slide1.xml" Id="Race09c2739144c2f" /><Relationship Type="http://schemas.openxmlformats.org/officeDocument/2006/relationships/slide" Target="/ppt/slides/slide2.xml" Id="Rd992ef9b150b4ba5" /><Relationship Type="http://schemas.openxmlformats.org/officeDocument/2006/relationships/slide" Target="/ppt/slides/slide3.xml" Id="R1d24095e410a4249" /><Relationship Type="http://schemas.openxmlformats.org/officeDocument/2006/relationships/slide" Target="/ppt/slides/slide4.xml" Id="Rd90b82618a63448d" /><Relationship Type="http://schemas.openxmlformats.org/officeDocument/2006/relationships/slide" Target="/ppt/slides/slide5.xml" Id="Rc1c8909b1c664e1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5d80d3b966e473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dd2bf7f17c4fc1" /><Relationship Type="http://schemas.openxmlformats.org/officeDocument/2006/relationships/theme" Target="/ppt/slideMasters/theme/theme1.xml" Id="Rdcd84355bbd24e6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9dd2bf7f17c4fc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2a30878088426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7edf2f63584bd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7fe20858ad400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c84dee30ee45b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905df900d2421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KRISTO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KRISTO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KRISTO HOLDING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KRISTO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KRISTO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KRISTO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989 228 749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KRISTO HOLDING AS</a:t>
            </a:r>
          </a:p>
        </p:txBody>
      </p:sp>
    </p:spTree>
  </p:cSld>
  <p:clrMapOvr>
    <a:masterClrMapping xmlns:a="http://schemas.openxmlformats.org/drawingml/2006/main"/>
  </p:clrMapOvr>
</p:sld>
</file>