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d70c9057b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f997b19f24659"/>
  </p:sldMasterIdLst>
  <p:sldIdLst>
    <p:sldId xmlns:r="http://schemas.openxmlformats.org/officeDocument/2006/relationships" id="256" r:id="Rb0366fb86dfd4ad5"/>
    <p:sldId xmlns:r="http://schemas.openxmlformats.org/officeDocument/2006/relationships" id="257" r:id="R0954b580731d4750"/>
    <p:sldId xmlns:r="http://schemas.openxmlformats.org/officeDocument/2006/relationships" id="258" r:id="Re1dfa42fc3cf4b23"/>
    <p:sldId xmlns:r="http://schemas.openxmlformats.org/officeDocument/2006/relationships" id="259" r:id="Re867821cc49043d5"/>
    <p:sldId xmlns:r="http://schemas.openxmlformats.org/officeDocument/2006/relationships" id="260" r:id="R84130fbb972847f6"/>
    <p:sldId xmlns:r="http://schemas.openxmlformats.org/officeDocument/2006/relationships" id="261" r:id="R878c64fb11224b94"/>
    <p:sldId xmlns:r="http://schemas.openxmlformats.org/officeDocument/2006/relationships" id="262" r:id="R6d1b44ac829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f997b19f24659" /><Relationship Type="http://schemas.openxmlformats.org/officeDocument/2006/relationships/slide" Target="/ppt/slides/slide1.xml" Id="Rb0366fb86dfd4ad5" /><Relationship Type="http://schemas.openxmlformats.org/officeDocument/2006/relationships/slide" Target="/ppt/slides/slide2.xml" Id="R0954b580731d4750" /><Relationship Type="http://schemas.openxmlformats.org/officeDocument/2006/relationships/slide" Target="/ppt/slides/slide3.xml" Id="Re1dfa42fc3cf4b23" /><Relationship Type="http://schemas.openxmlformats.org/officeDocument/2006/relationships/slide" Target="/ppt/slides/slide4.xml" Id="Re867821cc49043d5" /><Relationship Type="http://schemas.openxmlformats.org/officeDocument/2006/relationships/slide" Target="/ppt/slides/slide5.xml" Id="R84130fbb972847f6" /><Relationship Type="http://schemas.openxmlformats.org/officeDocument/2006/relationships/slide" Target="/ppt/slides/slide6.xml" Id="R878c64fb11224b94" /><Relationship Type="http://schemas.openxmlformats.org/officeDocument/2006/relationships/slide" Target="/ppt/slides/slide7.xml" Id="R6d1b44ac829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477bebe25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c694cc3341a8" /><Relationship Type="http://schemas.openxmlformats.org/officeDocument/2006/relationships/theme" Target="/ppt/slideMasters/theme/theme1.xml" Id="R7264faab11b3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dc694cc33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de868f25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4e3b82a0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ccdbd49d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14a0cd35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dca23ef9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62ab351f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c707e99c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