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40ee96035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d8cbc827474110"/>
  </p:sldMasterIdLst>
  <p:sldIdLst>
    <p:sldId xmlns:r="http://schemas.openxmlformats.org/officeDocument/2006/relationships" id="256" r:id="R384d9b8f61ed4768"/>
    <p:sldId xmlns:r="http://schemas.openxmlformats.org/officeDocument/2006/relationships" id="257" r:id="Rcdd9d14104694fd5"/>
    <p:sldId xmlns:r="http://schemas.openxmlformats.org/officeDocument/2006/relationships" id="258" r:id="R3fbd41b6da29445b"/>
    <p:sldId xmlns:r="http://schemas.openxmlformats.org/officeDocument/2006/relationships" id="259" r:id="R81568413402b400a"/>
    <p:sldId xmlns:r="http://schemas.openxmlformats.org/officeDocument/2006/relationships" id="260" r:id="R04893238f5a94c82"/>
    <p:sldId xmlns:r="http://schemas.openxmlformats.org/officeDocument/2006/relationships" id="261" r:id="R50952bfd9fa34677"/>
    <p:sldId xmlns:r="http://schemas.openxmlformats.org/officeDocument/2006/relationships" id="262" r:id="Rf0581c5e85e14e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8cbc827474110" /><Relationship Type="http://schemas.openxmlformats.org/officeDocument/2006/relationships/slide" Target="/ppt/slides/slide1.xml" Id="R384d9b8f61ed4768" /><Relationship Type="http://schemas.openxmlformats.org/officeDocument/2006/relationships/slide" Target="/ppt/slides/slide2.xml" Id="Rcdd9d14104694fd5" /><Relationship Type="http://schemas.openxmlformats.org/officeDocument/2006/relationships/slide" Target="/ppt/slides/slide3.xml" Id="R3fbd41b6da29445b" /><Relationship Type="http://schemas.openxmlformats.org/officeDocument/2006/relationships/slide" Target="/ppt/slides/slide4.xml" Id="R81568413402b400a" /><Relationship Type="http://schemas.openxmlformats.org/officeDocument/2006/relationships/slide" Target="/ppt/slides/slide5.xml" Id="R04893238f5a94c82" /><Relationship Type="http://schemas.openxmlformats.org/officeDocument/2006/relationships/slide" Target="/ppt/slides/slide6.xml" Id="R50952bfd9fa34677" /><Relationship Type="http://schemas.openxmlformats.org/officeDocument/2006/relationships/slide" Target="/ppt/slides/slide7.xml" Id="Rf0581c5e85e14e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0f25cf8eb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6b36fd7604fe8" /><Relationship Type="http://schemas.openxmlformats.org/officeDocument/2006/relationships/theme" Target="/ppt/slideMasters/theme/theme1.xml" Id="R27520d1bd2cd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96b36fd760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a08a524d741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854652a4b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d94c3b276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21b671a4b4b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389302dc840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b3928595945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414e59c0447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