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63fe1015e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c35b5c6ab40b7"/>
  </p:sldMasterIdLst>
  <p:sldIdLst>
    <p:sldId xmlns:r="http://schemas.openxmlformats.org/officeDocument/2006/relationships" id="256" r:id="Rd9a11411dd854417"/>
    <p:sldId xmlns:r="http://schemas.openxmlformats.org/officeDocument/2006/relationships" id="257" r:id="R012eb6e612b84677"/>
    <p:sldId xmlns:r="http://schemas.openxmlformats.org/officeDocument/2006/relationships" id="258" r:id="Ref2a9eb2111b4aaa"/>
    <p:sldId xmlns:r="http://schemas.openxmlformats.org/officeDocument/2006/relationships" id="259" r:id="Rbe9041cdabb44061"/>
    <p:sldId xmlns:r="http://schemas.openxmlformats.org/officeDocument/2006/relationships" id="260" r:id="R16f9e706cfe148e0"/>
    <p:sldId xmlns:r="http://schemas.openxmlformats.org/officeDocument/2006/relationships" id="261" r:id="Rc5315c18e1de4a56"/>
    <p:sldId xmlns:r="http://schemas.openxmlformats.org/officeDocument/2006/relationships" id="262" r:id="Reb3638b82509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c35b5c6ab40b7" /><Relationship Type="http://schemas.openxmlformats.org/officeDocument/2006/relationships/slide" Target="/ppt/slides/slide1.xml" Id="Rd9a11411dd854417" /><Relationship Type="http://schemas.openxmlformats.org/officeDocument/2006/relationships/slide" Target="/ppt/slides/slide2.xml" Id="R012eb6e612b84677" /><Relationship Type="http://schemas.openxmlformats.org/officeDocument/2006/relationships/slide" Target="/ppt/slides/slide3.xml" Id="Ref2a9eb2111b4aaa" /><Relationship Type="http://schemas.openxmlformats.org/officeDocument/2006/relationships/slide" Target="/ppt/slides/slide4.xml" Id="Rbe9041cdabb44061" /><Relationship Type="http://schemas.openxmlformats.org/officeDocument/2006/relationships/slide" Target="/ppt/slides/slide5.xml" Id="R16f9e706cfe148e0" /><Relationship Type="http://schemas.openxmlformats.org/officeDocument/2006/relationships/slide" Target="/ppt/slides/slide6.xml" Id="Rc5315c18e1de4a56" /><Relationship Type="http://schemas.openxmlformats.org/officeDocument/2006/relationships/slide" Target="/ppt/slides/slide7.xml" Id="Reb3638b82509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961a0b9a7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cf706a9924c3b" /><Relationship Type="http://schemas.openxmlformats.org/officeDocument/2006/relationships/theme" Target="/ppt/slideMasters/theme/theme1.xml" Id="Ree6f3bc4796d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cf706a992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f1edad903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e3b816fc5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5a6421508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719ba5d40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5d818345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c04c8118c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cdf053dc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