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c94a56fb5d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795b8dd8f64a48"/>
  </p:sldMasterIdLst>
  <p:sldIdLst>
    <p:sldId xmlns:r="http://schemas.openxmlformats.org/officeDocument/2006/relationships" id="256" r:id="Re6ff292e3837444d"/>
    <p:sldId xmlns:r="http://schemas.openxmlformats.org/officeDocument/2006/relationships" id="257" r:id="Racc0beb9fc4c4eba"/>
    <p:sldId xmlns:r="http://schemas.openxmlformats.org/officeDocument/2006/relationships" id="258" r:id="Re3ec59e6cf3146bd"/>
    <p:sldId xmlns:r="http://schemas.openxmlformats.org/officeDocument/2006/relationships" id="259" r:id="R45ca9ae1511b4a12"/>
    <p:sldId xmlns:r="http://schemas.openxmlformats.org/officeDocument/2006/relationships" id="260" r:id="Rac687fb7c4294021"/>
    <p:sldId xmlns:r="http://schemas.openxmlformats.org/officeDocument/2006/relationships" id="261" r:id="R6a76d517ec694c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795b8dd8f64a48" /><Relationship Type="http://schemas.openxmlformats.org/officeDocument/2006/relationships/slide" Target="/ppt/slides/slide1.xml" Id="Re6ff292e3837444d" /><Relationship Type="http://schemas.openxmlformats.org/officeDocument/2006/relationships/slide" Target="/ppt/slides/slide2.xml" Id="Racc0beb9fc4c4eba" /><Relationship Type="http://schemas.openxmlformats.org/officeDocument/2006/relationships/slide" Target="/ppt/slides/slide3.xml" Id="Re3ec59e6cf3146bd" /><Relationship Type="http://schemas.openxmlformats.org/officeDocument/2006/relationships/slide" Target="/ppt/slides/slide4.xml" Id="R45ca9ae1511b4a12" /><Relationship Type="http://schemas.openxmlformats.org/officeDocument/2006/relationships/slide" Target="/ppt/slides/slide5.xml" Id="Rac687fb7c4294021" /><Relationship Type="http://schemas.openxmlformats.org/officeDocument/2006/relationships/slide" Target="/ppt/slides/slide6.xml" Id="R6a76d517ec694c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c2a3d77046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7cb8bf794631" /><Relationship Type="http://schemas.openxmlformats.org/officeDocument/2006/relationships/theme" Target="/ppt/slideMasters/theme/theme1.xml" Id="R38a2467870594c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37cb8bf7946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59f3312b43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886c6af4245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c42c0dbc847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e6019ddaf4e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f1d65ebcb48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82ce8c4845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MALSTRAUM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MALSTRAUM INVEST AS</a:t>
            </a:r>
          </a:p>
        </p:txBody>
      </p:sp>
    </p:spTree>
  </p:cSld>
  <p:clrMapOvr>
    <a:masterClrMapping xmlns:a="http://schemas.openxmlformats.org/drawingml/2006/main"/>
  </p:clrMapOvr>
</p:sld>
</file>