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928d31de5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d8b172f9640f8"/>
  </p:sldMasterIdLst>
  <p:sldIdLst>
    <p:sldId xmlns:r="http://schemas.openxmlformats.org/officeDocument/2006/relationships" id="256" r:id="Rfb31ea6ac9554f2a"/>
    <p:sldId xmlns:r="http://schemas.openxmlformats.org/officeDocument/2006/relationships" id="257" r:id="R7b5221326cd242b7"/>
    <p:sldId xmlns:r="http://schemas.openxmlformats.org/officeDocument/2006/relationships" id="258" r:id="R051dc1cb53d74402"/>
    <p:sldId xmlns:r="http://schemas.openxmlformats.org/officeDocument/2006/relationships" id="259" r:id="Rcdf4766a51a14697"/>
    <p:sldId xmlns:r="http://schemas.openxmlformats.org/officeDocument/2006/relationships" id="260" r:id="R669a3b61557342dd"/>
    <p:sldId xmlns:r="http://schemas.openxmlformats.org/officeDocument/2006/relationships" id="261" r:id="R91b5a4c6ea024488"/>
    <p:sldId xmlns:r="http://schemas.openxmlformats.org/officeDocument/2006/relationships" id="262" r:id="R240ce77d088c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d8b172f9640f8" /><Relationship Type="http://schemas.openxmlformats.org/officeDocument/2006/relationships/slide" Target="/ppt/slides/slide1.xml" Id="Rfb31ea6ac9554f2a" /><Relationship Type="http://schemas.openxmlformats.org/officeDocument/2006/relationships/slide" Target="/ppt/slides/slide2.xml" Id="R7b5221326cd242b7" /><Relationship Type="http://schemas.openxmlformats.org/officeDocument/2006/relationships/slide" Target="/ppt/slides/slide3.xml" Id="R051dc1cb53d74402" /><Relationship Type="http://schemas.openxmlformats.org/officeDocument/2006/relationships/slide" Target="/ppt/slides/slide4.xml" Id="Rcdf4766a51a14697" /><Relationship Type="http://schemas.openxmlformats.org/officeDocument/2006/relationships/slide" Target="/ppt/slides/slide5.xml" Id="R669a3b61557342dd" /><Relationship Type="http://schemas.openxmlformats.org/officeDocument/2006/relationships/slide" Target="/ppt/slides/slide6.xml" Id="R91b5a4c6ea024488" /><Relationship Type="http://schemas.openxmlformats.org/officeDocument/2006/relationships/slide" Target="/ppt/slides/slide7.xml" Id="R240ce77d088c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6df512190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1ce8e7ed34a75" /><Relationship Type="http://schemas.openxmlformats.org/officeDocument/2006/relationships/theme" Target="/ppt/slideMasters/theme/theme1.xml" Id="R4669a60a381b42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c1ce8e7ed3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cf1b58e0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ac6cf13874e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4bc8f58fb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af14ecd1f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82ef498e8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078b6556e46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74eafa917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KAYS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11 363 458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MAGNE SIREVÅG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Ognaveien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