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692170fc6d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88a4deefc4446"/>
  </p:sldMasterIdLst>
  <p:sldIdLst>
    <p:sldId xmlns:r="http://schemas.openxmlformats.org/officeDocument/2006/relationships" id="256" r:id="R93520b30557b4bc4"/>
    <p:sldId xmlns:r="http://schemas.openxmlformats.org/officeDocument/2006/relationships" id="257" r:id="Re90852dbee8348ec"/>
    <p:sldId xmlns:r="http://schemas.openxmlformats.org/officeDocument/2006/relationships" id="258" r:id="Ra2bd2f7ee75a4792"/>
    <p:sldId xmlns:r="http://schemas.openxmlformats.org/officeDocument/2006/relationships" id="259" r:id="R5321663d38494117"/>
    <p:sldId xmlns:r="http://schemas.openxmlformats.org/officeDocument/2006/relationships" id="260" r:id="Rbf9be43a1ddc42bc"/>
    <p:sldId xmlns:r="http://schemas.openxmlformats.org/officeDocument/2006/relationships" id="261" r:id="R5fbd2837a3934f01"/>
    <p:sldId xmlns:r="http://schemas.openxmlformats.org/officeDocument/2006/relationships" id="262" r:id="Rd4b26ec54813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88a4deefc4446" /><Relationship Type="http://schemas.openxmlformats.org/officeDocument/2006/relationships/slide" Target="/ppt/slides/slide1.xml" Id="R93520b30557b4bc4" /><Relationship Type="http://schemas.openxmlformats.org/officeDocument/2006/relationships/slide" Target="/ppt/slides/slide2.xml" Id="Re90852dbee8348ec" /><Relationship Type="http://schemas.openxmlformats.org/officeDocument/2006/relationships/slide" Target="/ppt/slides/slide3.xml" Id="Ra2bd2f7ee75a4792" /><Relationship Type="http://schemas.openxmlformats.org/officeDocument/2006/relationships/slide" Target="/ppt/slides/slide4.xml" Id="R5321663d38494117" /><Relationship Type="http://schemas.openxmlformats.org/officeDocument/2006/relationships/slide" Target="/ppt/slides/slide5.xml" Id="Rbf9be43a1ddc42bc" /><Relationship Type="http://schemas.openxmlformats.org/officeDocument/2006/relationships/slide" Target="/ppt/slides/slide6.xml" Id="R5fbd2837a3934f01" /><Relationship Type="http://schemas.openxmlformats.org/officeDocument/2006/relationships/slide" Target="/ppt/slides/slide7.xml" Id="Rd4b26ec54813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f410c9bd148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12e0bf9524a91" /><Relationship Type="http://schemas.openxmlformats.org/officeDocument/2006/relationships/theme" Target="/ppt/slideMasters/theme/theme1.xml" Id="R179b2ce4f31041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312e0bf9524a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6f71d674640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2439d765146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14c8169cc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6ea49c16344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05bdbc13f4b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b980aa9944b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d852824ba4e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