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8a0195fe53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ef0e4bc544f51"/>
  </p:sldMasterIdLst>
  <p:sldIdLst>
    <p:sldId xmlns:r="http://schemas.openxmlformats.org/officeDocument/2006/relationships" id="256" r:id="R1986f181b88c411c"/>
    <p:sldId xmlns:r="http://schemas.openxmlformats.org/officeDocument/2006/relationships" id="257" r:id="R98bb565de8ee4d77"/>
    <p:sldId xmlns:r="http://schemas.openxmlformats.org/officeDocument/2006/relationships" id="258" r:id="Rf7a41b955cef4a3f"/>
    <p:sldId xmlns:r="http://schemas.openxmlformats.org/officeDocument/2006/relationships" id="259" r:id="R023c96be170f495e"/>
    <p:sldId xmlns:r="http://schemas.openxmlformats.org/officeDocument/2006/relationships" id="260" r:id="Rf3cfa42f6d33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ef0e4bc544f51" /><Relationship Type="http://schemas.openxmlformats.org/officeDocument/2006/relationships/slide" Target="/ppt/slides/slide1.xml" Id="R1986f181b88c411c" /><Relationship Type="http://schemas.openxmlformats.org/officeDocument/2006/relationships/slide" Target="/ppt/slides/slide2.xml" Id="R98bb565de8ee4d77" /><Relationship Type="http://schemas.openxmlformats.org/officeDocument/2006/relationships/slide" Target="/ppt/slides/slide3.xml" Id="Rf7a41b955cef4a3f" /><Relationship Type="http://schemas.openxmlformats.org/officeDocument/2006/relationships/slide" Target="/ppt/slides/slide4.xml" Id="R023c96be170f495e" /><Relationship Type="http://schemas.openxmlformats.org/officeDocument/2006/relationships/slide" Target="/ppt/slides/slide5.xml" Id="Rf3cfa42f6d33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e5584bcc0044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96bf2be6c46b1" /><Relationship Type="http://schemas.openxmlformats.org/officeDocument/2006/relationships/theme" Target="/ppt/slideMasters/theme/theme1.xml" Id="R183d0ee53e61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96bf2be6c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96e12ad9f49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5cdccdfbe41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1a48f5550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d6d8eb1c34e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bc56f859e44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TAKST &amp; EIENDOM Tor Erik Rasmussen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TAKST &amp; EIENDOM Tor Erik Rasmussen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Karlsmarka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