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2d9c26fcb847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5bc5a069a847ef"/>
  </p:sldMasterIdLst>
  <p:sldIdLst>
    <p:sldId xmlns:r="http://schemas.openxmlformats.org/officeDocument/2006/relationships" id="256" r:id="R18038b9f6f004ae1"/>
    <p:sldId xmlns:r="http://schemas.openxmlformats.org/officeDocument/2006/relationships" id="257" r:id="Raddb8a7ede4b4efc"/>
    <p:sldId xmlns:r="http://schemas.openxmlformats.org/officeDocument/2006/relationships" id="258" r:id="R8cd1b5025b5948d0"/>
    <p:sldId xmlns:r="http://schemas.openxmlformats.org/officeDocument/2006/relationships" id="259" r:id="R0c9ec678e2ed4980"/>
    <p:sldId xmlns:r="http://schemas.openxmlformats.org/officeDocument/2006/relationships" id="260" r:id="R6b92d25594b24c36"/>
    <p:sldId xmlns:r="http://schemas.openxmlformats.org/officeDocument/2006/relationships" id="261" r:id="R6a5007df69654084"/>
    <p:sldId xmlns:r="http://schemas.openxmlformats.org/officeDocument/2006/relationships" id="262" r:id="Rd6fdd8407fac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5bc5a069a847ef" /><Relationship Type="http://schemas.openxmlformats.org/officeDocument/2006/relationships/slide" Target="/ppt/slides/slide1.xml" Id="R18038b9f6f004ae1" /><Relationship Type="http://schemas.openxmlformats.org/officeDocument/2006/relationships/slide" Target="/ppt/slides/slide2.xml" Id="Raddb8a7ede4b4efc" /><Relationship Type="http://schemas.openxmlformats.org/officeDocument/2006/relationships/slide" Target="/ppt/slides/slide3.xml" Id="R8cd1b5025b5948d0" /><Relationship Type="http://schemas.openxmlformats.org/officeDocument/2006/relationships/slide" Target="/ppt/slides/slide4.xml" Id="R0c9ec678e2ed4980" /><Relationship Type="http://schemas.openxmlformats.org/officeDocument/2006/relationships/slide" Target="/ppt/slides/slide5.xml" Id="R6b92d25594b24c36" /><Relationship Type="http://schemas.openxmlformats.org/officeDocument/2006/relationships/slide" Target="/ppt/slides/slide6.xml" Id="R6a5007df69654084" /><Relationship Type="http://schemas.openxmlformats.org/officeDocument/2006/relationships/slide" Target="/ppt/slides/slide7.xml" Id="Rd6fdd8407fac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f7288514584f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e1281f9fe4b3c" /><Relationship Type="http://schemas.openxmlformats.org/officeDocument/2006/relationships/theme" Target="/ppt/slideMasters/theme/theme1.xml" Id="R89953b7fbc6b4b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7e1281f9fe4b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957b581ff48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bcc0251e8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c9e5a3ef45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fbe8d5c7e4a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332ef9364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3df0c84f848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577fb0b20d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ELVERUM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ELVERUM SPORT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3 467 501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14 058 389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17 156 195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SÆTHRE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Ydalirvegen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arne.saethre@elverum.toyota.no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989 201 190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ELVERUM SPORT AS</a:t>
            </a:r>
          </a:p>
        </p:txBody>
      </p:sp>
    </p:spTree>
  </p:cSld>
  <p:clrMapOvr>
    <a:masterClrMapping xmlns:a="http://schemas.openxmlformats.org/drawingml/2006/main"/>
  </p:clrMapOvr>
</p:sld>
</file>