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03e8ef8fd242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60d2af43d04518"/>
  </p:sldMasterIdLst>
  <p:sldIdLst>
    <p:sldId xmlns:r="http://schemas.openxmlformats.org/officeDocument/2006/relationships" id="256" r:id="R4e77ec2f17b740a0"/>
    <p:sldId xmlns:r="http://schemas.openxmlformats.org/officeDocument/2006/relationships" id="257" r:id="R92f508d89e4d4d41"/>
    <p:sldId xmlns:r="http://schemas.openxmlformats.org/officeDocument/2006/relationships" id="258" r:id="Rd1ebc544dc0f47b9"/>
    <p:sldId xmlns:r="http://schemas.openxmlformats.org/officeDocument/2006/relationships" id="259" r:id="R0afad10ba2744238"/>
    <p:sldId xmlns:r="http://schemas.openxmlformats.org/officeDocument/2006/relationships" id="260" r:id="Rfd7e882d46d74004"/>
    <p:sldId xmlns:r="http://schemas.openxmlformats.org/officeDocument/2006/relationships" id="261" r:id="R125c6bcecb7c4f02"/>
    <p:sldId xmlns:r="http://schemas.openxmlformats.org/officeDocument/2006/relationships" id="262" r:id="R210b6dabf7fc40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0d2af43d04518" /><Relationship Type="http://schemas.openxmlformats.org/officeDocument/2006/relationships/slide" Target="/ppt/slides/slide1.xml" Id="R4e77ec2f17b740a0" /><Relationship Type="http://schemas.openxmlformats.org/officeDocument/2006/relationships/slide" Target="/ppt/slides/slide2.xml" Id="R92f508d89e4d4d41" /><Relationship Type="http://schemas.openxmlformats.org/officeDocument/2006/relationships/slide" Target="/ppt/slides/slide3.xml" Id="Rd1ebc544dc0f47b9" /><Relationship Type="http://schemas.openxmlformats.org/officeDocument/2006/relationships/slide" Target="/ppt/slides/slide4.xml" Id="R0afad10ba2744238" /><Relationship Type="http://schemas.openxmlformats.org/officeDocument/2006/relationships/slide" Target="/ppt/slides/slide5.xml" Id="Rfd7e882d46d74004" /><Relationship Type="http://schemas.openxmlformats.org/officeDocument/2006/relationships/slide" Target="/ppt/slides/slide6.xml" Id="R125c6bcecb7c4f02" /><Relationship Type="http://schemas.openxmlformats.org/officeDocument/2006/relationships/slide" Target="/ppt/slides/slide7.xml" Id="R210b6dabf7fc40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eb4549f0dc46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7e042aaed4056" /><Relationship Type="http://schemas.openxmlformats.org/officeDocument/2006/relationships/theme" Target="/ppt/slideMasters/theme/theme1.xml" Id="R762e6e6c578d47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c7e042aaed40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0f2a25df54d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8c926cc3c48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29253bc8b46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acb3fd1b34f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d61fe8aa446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3519df9004a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95f67d95f4c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