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846a8c0c0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dadfff37a7415e"/>
  </p:sldMasterIdLst>
  <p:sldIdLst>
    <p:sldId xmlns:r="http://schemas.openxmlformats.org/officeDocument/2006/relationships" id="256" r:id="R5a39fccb805d4e87"/>
    <p:sldId xmlns:r="http://schemas.openxmlformats.org/officeDocument/2006/relationships" id="257" r:id="Rdc21fe43ccca49fd"/>
    <p:sldId xmlns:r="http://schemas.openxmlformats.org/officeDocument/2006/relationships" id="258" r:id="Rc7054b3fda154f77"/>
    <p:sldId xmlns:r="http://schemas.openxmlformats.org/officeDocument/2006/relationships" id="259" r:id="R80e0e12e87684e61"/>
    <p:sldId xmlns:r="http://schemas.openxmlformats.org/officeDocument/2006/relationships" id="260" r:id="Rc0260e8528314c0b"/>
    <p:sldId xmlns:r="http://schemas.openxmlformats.org/officeDocument/2006/relationships" id="261" r:id="R31eeba040d154991"/>
    <p:sldId xmlns:r="http://schemas.openxmlformats.org/officeDocument/2006/relationships" id="262" r:id="R7300a78cf737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adfff37a7415e" /><Relationship Type="http://schemas.openxmlformats.org/officeDocument/2006/relationships/slide" Target="/ppt/slides/slide1.xml" Id="R5a39fccb805d4e87" /><Relationship Type="http://schemas.openxmlformats.org/officeDocument/2006/relationships/slide" Target="/ppt/slides/slide2.xml" Id="Rdc21fe43ccca49fd" /><Relationship Type="http://schemas.openxmlformats.org/officeDocument/2006/relationships/slide" Target="/ppt/slides/slide3.xml" Id="Rc7054b3fda154f77" /><Relationship Type="http://schemas.openxmlformats.org/officeDocument/2006/relationships/slide" Target="/ppt/slides/slide4.xml" Id="R80e0e12e87684e61" /><Relationship Type="http://schemas.openxmlformats.org/officeDocument/2006/relationships/slide" Target="/ppt/slides/slide5.xml" Id="Rc0260e8528314c0b" /><Relationship Type="http://schemas.openxmlformats.org/officeDocument/2006/relationships/slide" Target="/ppt/slides/slide6.xml" Id="R31eeba040d154991" /><Relationship Type="http://schemas.openxmlformats.org/officeDocument/2006/relationships/slide" Target="/ppt/slides/slide7.xml" Id="R7300a78cf737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180572bb2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dd27c6f554ba0" /><Relationship Type="http://schemas.openxmlformats.org/officeDocument/2006/relationships/theme" Target="/ppt/slideMasters/theme/theme1.xml" Id="R1bea6c60855d45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cdd27c6f554b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ce9f3d01d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76fb0557748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420df0655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b983c32a3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40ff329c44b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6083ac4ec4c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621ae60654c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FLOCKS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FLOCKS HOLDING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19 649 848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28 915 463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STORIHLE LARS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Halsetveien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