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88e88bf58546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57df13ca7849bc"/>
  </p:sldMasterIdLst>
  <p:sldIdLst>
    <p:sldId xmlns:r="http://schemas.openxmlformats.org/officeDocument/2006/relationships" id="256" r:id="Re52a311985734a19"/>
    <p:sldId xmlns:r="http://schemas.openxmlformats.org/officeDocument/2006/relationships" id="257" r:id="Rd38d459627044af8"/>
    <p:sldId xmlns:r="http://schemas.openxmlformats.org/officeDocument/2006/relationships" id="258" r:id="R7acb465881044b2d"/>
    <p:sldId xmlns:r="http://schemas.openxmlformats.org/officeDocument/2006/relationships" id="259" r:id="R13b413aaef4a488e"/>
    <p:sldId xmlns:r="http://schemas.openxmlformats.org/officeDocument/2006/relationships" id="260" r:id="Rcbb6ea014969405d"/>
    <p:sldId xmlns:r="http://schemas.openxmlformats.org/officeDocument/2006/relationships" id="261" r:id="Re88dc5423ce345ad"/>
    <p:sldId xmlns:r="http://schemas.openxmlformats.org/officeDocument/2006/relationships" id="262" r:id="Rf67d157f2b594c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57df13ca7849bc" /><Relationship Type="http://schemas.openxmlformats.org/officeDocument/2006/relationships/slide" Target="/ppt/slides/slide1.xml" Id="Re52a311985734a19" /><Relationship Type="http://schemas.openxmlformats.org/officeDocument/2006/relationships/slide" Target="/ppt/slides/slide2.xml" Id="Rd38d459627044af8" /><Relationship Type="http://schemas.openxmlformats.org/officeDocument/2006/relationships/slide" Target="/ppt/slides/slide3.xml" Id="R7acb465881044b2d" /><Relationship Type="http://schemas.openxmlformats.org/officeDocument/2006/relationships/slide" Target="/ppt/slides/slide4.xml" Id="R13b413aaef4a488e" /><Relationship Type="http://schemas.openxmlformats.org/officeDocument/2006/relationships/slide" Target="/ppt/slides/slide5.xml" Id="Rcbb6ea014969405d" /><Relationship Type="http://schemas.openxmlformats.org/officeDocument/2006/relationships/slide" Target="/ppt/slides/slide6.xml" Id="Re88dc5423ce345ad" /><Relationship Type="http://schemas.openxmlformats.org/officeDocument/2006/relationships/slide" Target="/ppt/slides/slide7.xml" Id="Rf67d157f2b594c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3f65f120954e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12de42c0d4a25" /><Relationship Type="http://schemas.openxmlformats.org/officeDocument/2006/relationships/theme" Target="/ppt/slideMasters/theme/theme1.xml" Id="R29f53660f53f45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212de42c0d4a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5292ce4ae4d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6937d91b74e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41cb436444d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200c9cd3d43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4fa4a454643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79f508c7548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1ad1b181d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SÆTREN HOLDING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668 483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2 531 395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3 720 683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SÆTREN EINAR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36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