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decd24074943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4f1852654346bc"/>
  </p:sldMasterIdLst>
  <p:sldIdLst>
    <p:sldId xmlns:r="http://schemas.openxmlformats.org/officeDocument/2006/relationships" id="256" r:id="R7258e482238044f7"/>
    <p:sldId xmlns:r="http://schemas.openxmlformats.org/officeDocument/2006/relationships" id="257" r:id="R097282923b2a4523"/>
    <p:sldId xmlns:r="http://schemas.openxmlformats.org/officeDocument/2006/relationships" id="258" r:id="Rfb1f36b7976b41f9"/>
    <p:sldId xmlns:r="http://schemas.openxmlformats.org/officeDocument/2006/relationships" id="259" r:id="R0c3df409263741a4"/>
    <p:sldId xmlns:r="http://schemas.openxmlformats.org/officeDocument/2006/relationships" id="260" r:id="Rfe08aff433ce4b11"/>
    <p:sldId xmlns:r="http://schemas.openxmlformats.org/officeDocument/2006/relationships" id="261" r:id="R05c928e200f947f9"/>
    <p:sldId xmlns:r="http://schemas.openxmlformats.org/officeDocument/2006/relationships" id="262" r:id="Rfa05783b40c840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f1852654346bc" /><Relationship Type="http://schemas.openxmlformats.org/officeDocument/2006/relationships/slide" Target="/ppt/slides/slide1.xml" Id="R7258e482238044f7" /><Relationship Type="http://schemas.openxmlformats.org/officeDocument/2006/relationships/slide" Target="/ppt/slides/slide2.xml" Id="R097282923b2a4523" /><Relationship Type="http://schemas.openxmlformats.org/officeDocument/2006/relationships/slide" Target="/ppt/slides/slide3.xml" Id="Rfb1f36b7976b41f9" /><Relationship Type="http://schemas.openxmlformats.org/officeDocument/2006/relationships/slide" Target="/ppt/slides/slide4.xml" Id="R0c3df409263741a4" /><Relationship Type="http://schemas.openxmlformats.org/officeDocument/2006/relationships/slide" Target="/ppt/slides/slide5.xml" Id="Rfe08aff433ce4b11" /><Relationship Type="http://schemas.openxmlformats.org/officeDocument/2006/relationships/slide" Target="/ppt/slides/slide6.xml" Id="R05c928e200f947f9" /><Relationship Type="http://schemas.openxmlformats.org/officeDocument/2006/relationships/slide" Target="/ppt/slides/slide7.xml" Id="Rfa05783b40c840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87d3789584e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d759064de4f6f" /><Relationship Type="http://schemas.openxmlformats.org/officeDocument/2006/relationships/theme" Target="/ppt/slideMasters/theme/theme1.xml" Id="Red86c2769e6745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9d759064de4f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132da3dc444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b86a718544a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01a1aeab844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2563395dd46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97238543e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a829665ae4c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6318235dc44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RODIUM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233 943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5 070 074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5 072 909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RODUM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Skjefteveien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asbjorn@rodum.no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RODIUM AS</a:t>
            </a:r>
          </a:p>
        </p:txBody>
      </p:sp>
    </p:spTree>
  </p:cSld>
  <p:clrMapOvr>
    <a:masterClrMapping xmlns:a="http://schemas.openxmlformats.org/drawingml/2006/main"/>
  </p:clrMapOvr>
</p:sld>
</file>