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aba939ce5f4c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8fccc2e4ae449b"/>
  </p:sldMasterIdLst>
  <p:sldIdLst>
    <p:sldId xmlns:r="http://schemas.openxmlformats.org/officeDocument/2006/relationships" id="256" r:id="R9240b5a9440b4496"/>
    <p:sldId xmlns:r="http://schemas.openxmlformats.org/officeDocument/2006/relationships" id="257" r:id="R8c058b6116084ade"/>
    <p:sldId xmlns:r="http://schemas.openxmlformats.org/officeDocument/2006/relationships" id="258" r:id="Rc7deb9c58a2243ab"/>
    <p:sldId xmlns:r="http://schemas.openxmlformats.org/officeDocument/2006/relationships" id="259" r:id="R6498094378f045c1"/>
    <p:sldId xmlns:r="http://schemas.openxmlformats.org/officeDocument/2006/relationships" id="260" r:id="R3fa922bf2b2541eb"/>
    <p:sldId xmlns:r="http://schemas.openxmlformats.org/officeDocument/2006/relationships" id="261" r:id="R7c415e59b8544223"/>
    <p:sldId xmlns:r="http://schemas.openxmlformats.org/officeDocument/2006/relationships" id="262" r:id="R823709f0e27148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fccc2e4ae449b" /><Relationship Type="http://schemas.openxmlformats.org/officeDocument/2006/relationships/slide" Target="/ppt/slides/slide1.xml" Id="R9240b5a9440b4496" /><Relationship Type="http://schemas.openxmlformats.org/officeDocument/2006/relationships/slide" Target="/ppt/slides/slide2.xml" Id="R8c058b6116084ade" /><Relationship Type="http://schemas.openxmlformats.org/officeDocument/2006/relationships/slide" Target="/ppt/slides/slide3.xml" Id="Rc7deb9c58a2243ab" /><Relationship Type="http://schemas.openxmlformats.org/officeDocument/2006/relationships/slide" Target="/ppt/slides/slide4.xml" Id="R6498094378f045c1" /><Relationship Type="http://schemas.openxmlformats.org/officeDocument/2006/relationships/slide" Target="/ppt/slides/slide5.xml" Id="R3fa922bf2b2541eb" /><Relationship Type="http://schemas.openxmlformats.org/officeDocument/2006/relationships/slide" Target="/ppt/slides/slide6.xml" Id="R7c415e59b8544223" /><Relationship Type="http://schemas.openxmlformats.org/officeDocument/2006/relationships/slide" Target="/ppt/slides/slide7.xml" Id="R823709f0e27148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b09a3c66443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3b89e4a98435f" /><Relationship Type="http://schemas.openxmlformats.org/officeDocument/2006/relationships/theme" Target="/ppt/slideMasters/theme/theme1.xml" Id="R566d40a668c945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13b89e4a9843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df9d67dac49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a3e2c8e3c40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157e07070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5dbca0c2542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90ded500145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6c01b25f64b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df381fe5b4a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SPRUCEVALLEY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SPRUCEVALLEY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844 046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GRANDAL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SPRUCEVALLEY AS</a:t>
            </a:r>
          </a:p>
        </p:txBody>
      </p:sp>
    </p:spTree>
  </p:cSld>
  <p:clrMapOvr>
    <a:masterClrMapping xmlns:a="http://schemas.openxmlformats.org/drawingml/2006/main"/>
  </p:clrMapOvr>
</p:sld>
</file>