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fe863380c3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807b0b2fb44645"/>
  </p:sldMasterIdLst>
  <p:sldIdLst>
    <p:sldId xmlns:r="http://schemas.openxmlformats.org/officeDocument/2006/relationships" id="256" r:id="Re4afaccfb1c54b95"/>
    <p:sldId xmlns:r="http://schemas.openxmlformats.org/officeDocument/2006/relationships" id="257" r:id="R9102181c3328419a"/>
    <p:sldId xmlns:r="http://schemas.openxmlformats.org/officeDocument/2006/relationships" id="258" r:id="R9b9127d648da442c"/>
    <p:sldId xmlns:r="http://schemas.openxmlformats.org/officeDocument/2006/relationships" id="259" r:id="R6912a57b26ca4cff"/>
    <p:sldId xmlns:r="http://schemas.openxmlformats.org/officeDocument/2006/relationships" id="260" r:id="Rc68571d439354504"/>
    <p:sldId xmlns:r="http://schemas.openxmlformats.org/officeDocument/2006/relationships" id="261" r:id="R3effab81a5fd440a"/>
    <p:sldId xmlns:r="http://schemas.openxmlformats.org/officeDocument/2006/relationships" id="262" r:id="R8e8a1b1a6257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07b0b2fb44645" /><Relationship Type="http://schemas.openxmlformats.org/officeDocument/2006/relationships/slide" Target="/ppt/slides/slide1.xml" Id="Re4afaccfb1c54b95" /><Relationship Type="http://schemas.openxmlformats.org/officeDocument/2006/relationships/slide" Target="/ppt/slides/slide2.xml" Id="R9102181c3328419a" /><Relationship Type="http://schemas.openxmlformats.org/officeDocument/2006/relationships/slide" Target="/ppt/slides/slide3.xml" Id="R9b9127d648da442c" /><Relationship Type="http://schemas.openxmlformats.org/officeDocument/2006/relationships/slide" Target="/ppt/slides/slide4.xml" Id="R6912a57b26ca4cff" /><Relationship Type="http://schemas.openxmlformats.org/officeDocument/2006/relationships/slide" Target="/ppt/slides/slide5.xml" Id="Rc68571d439354504" /><Relationship Type="http://schemas.openxmlformats.org/officeDocument/2006/relationships/slide" Target="/ppt/slides/slide6.xml" Id="R3effab81a5fd440a" /><Relationship Type="http://schemas.openxmlformats.org/officeDocument/2006/relationships/slide" Target="/ppt/slides/slide7.xml" Id="R8e8a1b1a6257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bf11a4ebe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55b73fc7d446b" /><Relationship Type="http://schemas.openxmlformats.org/officeDocument/2006/relationships/theme" Target="/ppt/slideMasters/theme/theme1.xml" Id="R053fb1ea4a744f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55b73fc7d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25adec729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698a3185448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642501816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442ee74564e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cbf9f0562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db80ca5a45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3bf00c9a3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EIKANGER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EIKANGER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18 333 324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18 359 084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OLAF EIKANGER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EIKANGER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Granåsveien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eikanger@advokatialta.no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EIKANGER INVEST AS</a:t>
            </a:r>
          </a:p>
        </p:txBody>
      </p:sp>
    </p:spTree>
  </p:cSld>
  <p:clrMapOvr>
    <a:masterClrMapping xmlns:a="http://schemas.openxmlformats.org/drawingml/2006/main"/>
  </p:clrMapOvr>
</p:sld>
</file>