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259523b2bc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d85a9b817f484a"/>
  </p:sldMasterIdLst>
  <p:sldIdLst>
    <p:sldId xmlns:r="http://schemas.openxmlformats.org/officeDocument/2006/relationships" id="256" r:id="R2bbd0bd17e644d62"/>
    <p:sldId xmlns:r="http://schemas.openxmlformats.org/officeDocument/2006/relationships" id="257" r:id="R9450f35ed54849d1"/>
    <p:sldId xmlns:r="http://schemas.openxmlformats.org/officeDocument/2006/relationships" id="258" r:id="Rfb32bc17c79a4f86"/>
    <p:sldId xmlns:r="http://schemas.openxmlformats.org/officeDocument/2006/relationships" id="259" r:id="R6d63daa58d004f2e"/>
    <p:sldId xmlns:r="http://schemas.openxmlformats.org/officeDocument/2006/relationships" id="260" r:id="R2a5ab5d1a079451c"/>
    <p:sldId xmlns:r="http://schemas.openxmlformats.org/officeDocument/2006/relationships" id="261" r:id="Rc086637bdca34009"/>
    <p:sldId xmlns:r="http://schemas.openxmlformats.org/officeDocument/2006/relationships" id="262" r:id="R1a7e6d26a080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85a9b817f484a" /><Relationship Type="http://schemas.openxmlformats.org/officeDocument/2006/relationships/slide" Target="/ppt/slides/slide1.xml" Id="R2bbd0bd17e644d62" /><Relationship Type="http://schemas.openxmlformats.org/officeDocument/2006/relationships/slide" Target="/ppt/slides/slide2.xml" Id="R9450f35ed54849d1" /><Relationship Type="http://schemas.openxmlformats.org/officeDocument/2006/relationships/slide" Target="/ppt/slides/slide3.xml" Id="Rfb32bc17c79a4f86" /><Relationship Type="http://schemas.openxmlformats.org/officeDocument/2006/relationships/slide" Target="/ppt/slides/slide4.xml" Id="R6d63daa58d004f2e" /><Relationship Type="http://schemas.openxmlformats.org/officeDocument/2006/relationships/slide" Target="/ppt/slides/slide5.xml" Id="R2a5ab5d1a079451c" /><Relationship Type="http://schemas.openxmlformats.org/officeDocument/2006/relationships/slide" Target="/ppt/slides/slide6.xml" Id="Rc086637bdca34009" /><Relationship Type="http://schemas.openxmlformats.org/officeDocument/2006/relationships/slide" Target="/ppt/slides/slide7.xml" Id="R1a7e6d26a080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8e5e70432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43fa1ae4f443a" /><Relationship Type="http://schemas.openxmlformats.org/officeDocument/2006/relationships/theme" Target="/ppt/slideMasters/theme/theme1.xml" Id="R9290a8bd916e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43fa1ae4f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015a2ad04c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973a3f695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b55f87822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2bd0388a7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91c1c7dd1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20622d4448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8b69950f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