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fe10410bd40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d8a53b35144b1"/>
  </p:sldMasterIdLst>
  <p:sldIdLst>
    <p:sldId xmlns:r="http://schemas.openxmlformats.org/officeDocument/2006/relationships" id="256" r:id="R4b083768e61943fa"/>
    <p:sldId xmlns:r="http://schemas.openxmlformats.org/officeDocument/2006/relationships" id="257" r:id="Rd141959379bf4e3e"/>
    <p:sldId xmlns:r="http://schemas.openxmlformats.org/officeDocument/2006/relationships" id="258" r:id="R3831a9fb81aa4a29"/>
    <p:sldId xmlns:r="http://schemas.openxmlformats.org/officeDocument/2006/relationships" id="259" r:id="Re64530a980dd4982"/>
    <p:sldId xmlns:r="http://schemas.openxmlformats.org/officeDocument/2006/relationships" id="260" r:id="R493d483a05fc43a9"/>
    <p:sldId xmlns:r="http://schemas.openxmlformats.org/officeDocument/2006/relationships" id="261" r:id="Rc4b470c68ea74437"/>
    <p:sldId xmlns:r="http://schemas.openxmlformats.org/officeDocument/2006/relationships" id="262" r:id="Rce720363234844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d8a53b35144b1" /><Relationship Type="http://schemas.openxmlformats.org/officeDocument/2006/relationships/slide" Target="/ppt/slides/slide1.xml" Id="R4b083768e61943fa" /><Relationship Type="http://schemas.openxmlformats.org/officeDocument/2006/relationships/slide" Target="/ppt/slides/slide2.xml" Id="Rd141959379bf4e3e" /><Relationship Type="http://schemas.openxmlformats.org/officeDocument/2006/relationships/slide" Target="/ppt/slides/slide3.xml" Id="R3831a9fb81aa4a29" /><Relationship Type="http://schemas.openxmlformats.org/officeDocument/2006/relationships/slide" Target="/ppt/slides/slide4.xml" Id="Re64530a980dd4982" /><Relationship Type="http://schemas.openxmlformats.org/officeDocument/2006/relationships/slide" Target="/ppt/slides/slide5.xml" Id="R493d483a05fc43a9" /><Relationship Type="http://schemas.openxmlformats.org/officeDocument/2006/relationships/slide" Target="/ppt/slides/slide6.xml" Id="Rc4b470c68ea74437" /><Relationship Type="http://schemas.openxmlformats.org/officeDocument/2006/relationships/slide" Target="/ppt/slides/slide7.xml" Id="Rce720363234844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53f37fa2d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7bb5bff8c496c" /><Relationship Type="http://schemas.openxmlformats.org/officeDocument/2006/relationships/theme" Target="/ppt/slideMasters/theme/theme1.xml" Id="R57ef9537db6046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f7bb5bff8c49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90b3656b547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e37dfec644a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3786da46044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e66ce302f44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f9b9fd7f54a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e37f2eaa04d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2e91746774b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EDGARS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EDGARS HOLDING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323 059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26 514 107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28 393 463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WISLØFF EDGAR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Åsvegen 129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989 189 727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EDGARS HOLDING AS</a:t>
            </a:r>
          </a:p>
        </p:txBody>
      </p:sp>
    </p:spTree>
  </p:cSld>
  <p:clrMapOvr>
    <a:masterClrMapping xmlns:a="http://schemas.openxmlformats.org/drawingml/2006/main"/>
  </p:clrMapOvr>
</p:sld>
</file>