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b719e0f8da34a6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cc3a1fb17443b2"/>
  </p:sldMasterIdLst>
  <p:sldIdLst>
    <p:sldId xmlns:r="http://schemas.openxmlformats.org/officeDocument/2006/relationships" id="256" r:id="R4591a1fc6e2449f0"/>
    <p:sldId xmlns:r="http://schemas.openxmlformats.org/officeDocument/2006/relationships" id="257" r:id="R5a5726e9218641c4"/>
    <p:sldId xmlns:r="http://schemas.openxmlformats.org/officeDocument/2006/relationships" id="258" r:id="Rb46aa3db9f2d448a"/>
    <p:sldId xmlns:r="http://schemas.openxmlformats.org/officeDocument/2006/relationships" id="259" r:id="R4751add33ab34c71"/>
    <p:sldId xmlns:r="http://schemas.openxmlformats.org/officeDocument/2006/relationships" id="260" r:id="Rf92f37c425f44d20"/>
    <p:sldId xmlns:r="http://schemas.openxmlformats.org/officeDocument/2006/relationships" id="261" r:id="R4a40181982a7481b"/>
    <p:sldId xmlns:r="http://schemas.openxmlformats.org/officeDocument/2006/relationships" id="262" r:id="R6ca0a7ac660947b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cc3a1fb17443b2" /><Relationship Type="http://schemas.openxmlformats.org/officeDocument/2006/relationships/slide" Target="/ppt/slides/slide1.xml" Id="R4591a1fc6e2449f0" /><Relationship Type="http://schemas.openxmlformats.org/officeDocument/2006/relationships/slide" Target="/ppt/slides/slide2.xml" Id="R5a5726e9218641c4" /><Relationship Type="http://schemas.openxmlformats.org/officeDocument/2006/relationships/slide" Target="/ppt/slides/slide3.xml" Id="Rb46aa3db9f2d448a" /><Relationship Type="http://schemas.openxmlformats.org/officeDocument/2006/relationships/slide" Target="/ppt/slides/slide4.xml" Id="R4751add33ab34c71" /><Relationship Type="http://schemas.openxmlformats.org/officeDocument/2006/relationships/slide" Target="/ppt/slides/slide5.xml" Id="Rf92f37c425f44d20" /><Relationship Type="http://schemas.openxmlformats.org/officeDocument/2006/relationships/slide" Target="/ppt/slides/slide6.xml" Id="R4a40181982a7481b" /><Relationship Type="http://schemas.openxmlformats.org/officeDocument/2006/relationships/slide" Target="/ppt/slides/slide7.xml" Id="R6ca0a7ac660947b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ee0f1179c9445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37764bfa874281" /><Relationship Type="http://schemas.openxmlformats.org/officeDocument/2006/relationships/theme" Target="/ppt/slideMasters/theme/theme1.xml" Id="R4efb888feaf84ac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637764bfa8742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02581f632045b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9952d3ca2949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19a36b729547a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acd02c92314dc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e08c4140084e6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8c1de3d369401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fb5176fee04df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ROSMO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ROSMO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ROSMO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ROSMO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ROSMO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ROSMO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230 693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−1 464 498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−1 436 627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31 205 360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33 193 466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ROSMO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ROSMO ROLF KRISTIAN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ROSMO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Steinanvegen 72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7049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989 188 488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ROSMO AS</a:t>
            </a:r>
          </a:p>
        </p:txBody>
      </p:sp>
    </p:spTree>
  </p:cSld>
  <p:clrMapOvr>
    <a:masterClrMapping xmlns:a="http://schemas.openxmlformats.org/drawingml/2006/main"/>
  </p:clrMapOvr>
</p:sld>
</file>