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9ff99a202c42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fb06b25d64d0d"/>
  </p:sldMasterIdLst>
  <p:sldIdLst>
    <p:sldId xmlns:r="http://schemas.openxmlformats.org/officeDocument/2006/relationships" id="256" r:id="R5a633048dee84eec"/>
    <p:sldId xmlns:r="http://schemas.openxmlformats.org/officeDocument/2006/relationships" id="257" r:id="Rbf8130641f134418"/>
    <p:sldId xmlns:r="http://schemas.openxmlformats.org/officeDocument/2006/relationships" id="258" r:id="R2d511af7d1d64e32"/>
    <p:sldId xmlns:r="http://schemas.openxmlformats.org/officeDocument/2006/relationships" id="259" r:id="R4cf223901952409f"/>
    <p:sldId xmlns:r="http://schemas.openxmlformats.org/officeDocument/2006/relationships" id="260" r:id="R04d1de5150f34d1c"/>
    <p:sldId xmlns:r="http://schemas.openxmlformats.org/officeDocument/2006/relationships" id="261" r:id="Re36637064ba34b87"/>
    <p:sldId xmlns:r="http://schemas.openxmlformats.org/officeDocument/2006/relationships" id="262" r:id="R0fb734f6301246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fb06b25d64d0d" /><Relationship Type="http://schemas.openxmlformats.org/officeDocument/2006/relationships/slide" Target="/ppt/slides/slide1.xml" Id="R5a633048dee84eec" /><Relationship Type="http://schemas.openxmlformats.org/officeDocument/2006/relationships/slide" Target="/ppt/slides/slide2.xml" Id="Rbf8130641f134418" /><Relationship Type="http://schemas.openxmlformats.org/officeDocument/2006/relationships/slide" Target="/ppt/slides/slide3.xml" Id="R2d511af7d1d64e32" /><Relationship Type="http://schemas.openxmlformats.org/officeDocument/2006/relationships/slide" Target="/ppt/slides/slide4.xml" Id="R4cf223901952409f" /><Relationship Type="http://schemas.openxmlformats.org/officeDocument/2006/relationships/slide" Target="/ppt/slides/slide5.xml" Id="R04d1de5150f34d1c" /><Relationship Type="http://schemas.openxmlformats.org/officeDocument/2006/relationships/slide" Target="/ppt/slides/slide6.xml" Id="Re36637064ba34b87" /><Relationship Type="http://schemas.openxmlformats.org/officeDocument/2006/relationships/slide" Target="/ppt/slides/slide7.xml" Id="R0fb734f6301246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a7e6f8db249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3c87f206840fd" /><Relationship Type="http://schemas.openxmlformats.org/officeDocument/2006/relationships/theme" Target="/ppt/slideMasters/theme/theme1.xml" Id="R68273a4e02dd45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13c87f2068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096dac4f24f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cdc464a7b42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b5eb0ae344f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87fc6d9b247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c86c50b20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b79353b9a46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c7704a62042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FUCHIA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FUCHIA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FUCHIA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FUCHIA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FUCHIA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FUCHIA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−155 503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3 515 687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45 229 625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48 990 462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FUCHIA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LØVOLL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FUCHIA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9151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kyrrelov@gmail.com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FUCHIA AS</a:t>
            </a:r>
          </a:p>
        </p:txBody>
      </p:sp>
    </p:spTree>
  </p:cSld>
  <p:clrMapOvr>
    <a:masterClrMapping xmlns:a="http://schemas.openxmlformats.org/drawingml/2006/main"/>
  </p:clrMapOvr>
</p:sld>
</file>