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111a55cce444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db9239e76f4a88"/>
  </p:sldMasterIdLst>
  <p:sldIdLst>
    <p:sldId xmlns:r="http://schemas.openxmlformats.org/officeDocument/2006/relationships" id="256" r:id="R74291fd384ea43a4"/>
    <p:sldId xmlns:r="http://schemas.openxmlformats.org/officeDocument/2006/relationships" id="257" r:id="Rabdd561d66004042"/>
    <p:sldId xmlns:r="http://schemas.openxmlformats.org/officeDocument/2006/relationships" id="258" r:id="Re478d6133fdc4958"/>
    <p:sldId xmlns:r="http://schemas.openxmlformats.org/officeDocument/2006/relationships" id="259" r:id="R0ba45ba5338d48c9"/>
    <p:sldId xmlns:r="http://schemas.openxmlformats.org/officeDocument/2006/relationships" id="260" r:id="Rcc95e2ae60424b76"/>
    <p:sldId xmlns:r="http://schemas.openxmlformats.org/officeDocument/2006/relationships" id="261" r:id="R5930efa5727149a2"/>
    <p:sldId xmlns:r="http://schemas.openxmlformats.org/officeDocument/2006/relationships" id="262" r:id="R327d40a9317e40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b9239e76f4a88" /><Relationship Type="http://schemas.openxmlformats.org/officeDocument/2006/relationships/slide" Target="/ppt/slides/slide1.xml" Id="R74291fd384ea43a4" /><Relationship Type="http://schemas.openxmlformats.org/officeDocument/2006/relationships/slide" Target="/ppt/slides/slide2.xml" Id="Rabdd561d66004042" /><Relationship Type="http://schemas.openxmlformats.org/officeDocument/2006/relationships/slide" Target="/ppt/slides/slide3.xml" Id="Re478d6133fdc4958" /><Relationship Type="http://schemas.openxmlformats.org/officeDocument/2006/relationships/slide" Target="/ppt/slides/slide4.xml" Id="R0ba45ba5338d48c9" /><Relationship Type="http://schemas.openxmlformats.org/officeDocument/2006/relationships/slide" Target="/ppt/slides/slide5.xml" Id="Rcc95e2ae60424b76" /><Relationship Type="http://schemas.openxmlformats.org/officeDocument/2006/relationships/slide" Target="/ppt/slides/slide6.xml" Id="R5930efa5727149a2" /><Relationship Type="http://schemas.openxmlformats.org/officeDocument/2006/relationships/slide" Target="/ppt/slides/slide7.xml" Id="R327d40a9317e40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a8f740237a4d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fc890d1684122" /><Relationship Type="http://schemas.openxmlformats.org/officeDocument/2006/relationships/theme" Target="/ppt/slideMasters/theme/theme1.xml" Id="R4d66d18821ea46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9fc890d16841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eb8d4310c46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0b709f8ea47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2ea34ee5445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63634b5d948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a85b4691248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5b5b582d44d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6e479b78544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KVALE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12 171 908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12 206 555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KVALE BJARNE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KVALE EIRIK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RIMFELDT-KVALE HÅVAR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Bjarne Kvale, Oslovegen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2212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bjakvale@online.no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989 187 899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KVALE AS</a:t>
            </a:r>
          </a:p>
        </p:txBody>
      </p:sp>
    </p:spTree>
  </p:cSld>
  <p:clrMapOvr>
    <a:masterClrMapping xmlns:a="http://schemas.openxmlformats.org/drawingml/2006/main"/>
  </p:clrMapOvr>
</p:sld>
</file>