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602f9b91a541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8d4cef12414350"/>
  </p:sldMasterIdLst>
  <p:sldIdLst>
    <p:sldId xmlns:r="http://schemas.openxmlformats.org/officeDocument/2006/relationships" id="256" r:id="R239e577858fb459d"/>
    <p:sldId xmlns:r="http://schemas.openxmlformats.org/officeDocument/2006/relationships" id="257" r:id="Rb6421dffcd0e479b"/>
    <p:sldId xmlns:r="http://schemas.openxmlformats.org/officeDocument/2006/relationships" id="258" r:id="Ra6cd4568c6a84a13"/>
    <p:sldId xmlns:r="http://schemas.openxmlformats.org/officeDocument/2006/relationships" id="259" r:id="R27b1c02111a94d7d"/>
    <p:sldId xmlns:r="http://schemas.openxmlformats.org/officeDocument/2006/relationships" id="260" r:id="R2653de39fe2b47d6"/>
    <p:sldId xmlns:r="http://schemas.openxmlformats.org/officeDocument/2006/relationships" id="261" r:id="R428e82ae77d6415d"/>
    <p:sldId xmlns:r="http://schemas.openxmlformats.org/officeDocument/2006/relationships" id="262" r:id="R429445feeb4740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d4cef12414350" /><Relationship Type="http://schemas.openxmlformats.org/officeDocument/2006/relationships/slide" Target="/ppt/slides/slide1.xml" Id="R239e577858fb459d" /><Relationship Type="http://schemas.openxmlformats.org/officeDocument/2006/relationships/slide" Target="/ppt/slides/slide2.xml" Id="Rb6421dffcd0e479b" /><Relationship Type="http://schemas.openxmlformats.org/officeDocument/2006/relationships/slide" Target="/ppt/slides/slide3.xml" Id="Ra6cd4568c6a84a13" /><Relationship Type="http://schemas.openxmlformats.org/officeDocument/2006/relationships/slide" Target="/ppt/slides/slide4.xml" Id="R27b1c02111a94d7d" /><Relationship Type="http://schemas.openxmlformats.org/officeDocument/2006/relationships/slide" Target="/ppt/slides/slide5.xml" Id="R2653de39fe2b47d6" /><Relationship Type="http://schemas.openxmlformats.org/officeDocument/2006/relationships/slide" Target="/ppt/slides/slide6.xml" Id="R428e82ae77d6415d" /><Relationship Type="http://schemas.openxmlformats.org/officeDocument/2006/relationships/slide" Target="/ppt/slides/slide7.xml" Id="R429445feeb4740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be7c27ddb40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b2ca720604214" /><Relationship Type="http://schemas.openxmlformats.org/officeDocument/2006/relationships/theme" Target="/ppt/slideMasters/theme/theme1.xml" Id="Rab828b5bcb4d47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b2ca7206042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fa62a3578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036820c0f42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d886c678945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c3830ba6d4a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036527e164d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d34ac096246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664ca862943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