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954607cdf47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2bcb4461884a8c"/>
  </p:sldMasterIdLst>
  <p:sldIdLst>
    <p:sldId xmlns:r="http://schemas.openxmlformats.org/officeDocument/2006/relationships" id="256" r:id="Rdb85fd23330b47bf"/>
    <p:sldId xmlns:r="http://schemas.openxmlformats.org/officeDocument/2006/relationships" id="257" r:id="R97c8c76280934fe0"/>
    <p:sldId xmlns:r="http://schemas.openxmlformats.org/officeDocument/2006/relationships" id="258" r:id="Rcbdc512c76ff42f0"/>
    <p:sldId xmlns:r="http://schemas.openxmlformats.org/officeDocument/2006/relationships" id="259" r:id="R816af38ae6ed4ad7"/>
    <p:sldId xmlns:r="http://schemas.openxmlformats.org/officeDocument/2006/relationships" id="260" r:id="R518d61819c9a4390"/>
    <p:sldId xmlns:r="http://schemas.openxmlformats.org/officeDocument/2006/relationships" id="261" r:id="Rd4d9993d9eee4977"/>
    <p:sldId xmlns:r="http://schemas.openxmlformats.org/officeDocument/2006/relationships" id="262" r:id="R3e99099787b642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bcb4461884a8c" /><Relationship Type="http://schemas.openxmlformats.org/officeDocument/2006/relationships/slide" Target="/ppt/slides/slide1.xml" Id="Rdb85fd23330b47bf" /><Relationship Type="http://schemas.openxmlformats.org/officeDocument/2006/relationships/slide" Target="/ppt/slides/slide2.xml" Id="R97c8c76280934fe0" /><Relationship Type="http://schemas.openxmlformats.org/officeDocument/2006/relationships/slide" Target="/ppt/slides/slide3.xml" Id="Rcbdc512c76ff42f0" /><Relationship Type="http://schemas.openxmlformats.org/officeDocument/2006/relationships/slide" Target="/ppt/slides/slide4.xml" Id="R816af38ae6ed4ad7" /><Relationship Type="http://schemas.openxmlformats.org/officeDocument/2006/relationships/slide" Target="/ppt/slides/slide5.xml" Id="R518d61819c9a4390" /><Relationship Type="http://schemas.openxmlformats.org/officeDocument/2006/relationships/slide" Target="/ppt/slides/slide6.xml" Id="Rd4d9993d9eee4977" /><Relationship Type="http://schemas.openxmlformats.org/officeDocument/2006/relationships/slide" Target="/ppt/slides/slide7.xml" Id="R3e99099787b642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702ee401a40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5c9bc5ac34abd" /><Relationship Type="http://schemas.openxmlformats.org/officeDocument/2006/relationships/theme" Target="/ppt/slideMasters/theme/theme1.xml" Id="Re4591ec9803f4a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75c9bc5ac34a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ef125c32646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a95a9932641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b7c12da2c4b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c1f3f0b314d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202a756e14f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c37447a114b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0b5ab76e24e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EIENDOM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SØRLANDET EIENDOM OG INVEST AS ble etablert [år] og holder til i Kvås.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−1 693 087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33 159 520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35 462 370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SVINDLAND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Kvåstunet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4588 Kvås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989 184 369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