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3a8efd3ec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b67c0cc6e4f0a"/>
  </p:sldMasterIdLst>
  <p:sldIdLst>
    <p:sldId xmlns:r="http://schemas.openxmlformats.org/officeDocument/2006/relationships" id="256" r:id="R132ce53bbe1e4095"/>
    <p:sldId xmlns:r="http://schemas.openxmlformats.org/officeDocument/2006/relationships" id="257" r:id="Rcebc85ceef6346c5"/>
    <p:sldId xmlns:r="http://schemas.openxmlformats.org/officeDocument/2006/relationships" id="258" r:id="R65b81e8984a34d5b"/>
    <p:sldId xmlns:r="http://schemas.openxmlformats.org/officeDocument/2006/relationships" id="259" r:id="R7bce2099af924584"/>
    <p:sldId xmlns:r="http://schemas.openxmlformats.org/officeDocument/2006/relationships" id="260" r:id="Rfb5e0e522ad04761"/>
    <p:sldId xmlns:r="http://schemas.openxmlformats.org/officeDocument/2006/relationships" id="261" r:id="R0a3b006ffff64493"/>
    <p:sldId xmlns:r="http://schemas.openxmlformats.org/officeDocument/2006/relationships" id="262" r:id="Rd6daff617bac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b67c0cc6e4f0a" /><Relationship Type="http://schemas.openxmlformats.org/officeDocument/2006/relationships/slide" Target="/ppt/slides/slide1.xml" Id="R132ce53bbe1e4095" /><Relationship Type="http://schemas.openxmlformats.org/officeDocument/2006/relationships/slide" Target="/ppt/slides/slide2.xml" Id="Rcebc85ceef6346c5" /><Relationship Type="http://schemas.openxmlformats.org/officeDocument/2006/relationships/slide" Target="/ppt/slides/slide3.xml" Id="R65b81e8984a34d5b" /><Relationship Type="http://schemas.openxmlformats.org/officeDocument/2006/relationships/slide" Target="/ppt/slides/slide4.xml" Id="R7bce2099af924584" /><Relationship Type="http://schemas.openxmlformats.org/officeDocument/2006/relationships/slide" Target="/ppt/slides/slide5.xml" Id="Rfb5e0e522ad04761" /><Relationship Type="http://schemas.openxmlformats.org/officeDocument/2006/relationships/slide" Target="/ppt/slides/slide6.xml" Id="R0a3b006ffff64493" /><Relationship Type="http://schemas.openxmlformats.org/officeDocument/2006/relationships/slide" Target="/ppt/slides/slide7.xml" Id="Rd6daff617bac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5b55659a4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571b148e4d3c" /><Relationship Type="http://schemas.openxmlformats.org/officeDocument/2006/relationships/theme" Target="/ppt/slideMasters/theme/theme1.xml" Id="Rc5a20ecde12e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0571b148e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7e92dd16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168f4343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9a5e9307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c6cf1f99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d52c36d6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6abeaedb40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ff0a3d0a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62 496 620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ANNE-KARIN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ISAK KRISTIAN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OLIVARES ANNA GYRIL SKRAM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vei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