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1937f7e5b3340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98f77d8fc264291"/>
  </p:sldMasterIdLst>
  <p:sldIdLst>
    <p:sldId xmlns:r="http://schemas.openxmlformats.org/officeDocument/2006/relationships" id="256" r:id="R6172d06c38294fdd"/>
    <p:sldId xmlns:r="http://schemas.openxmlformats.org/officeDocument/2006/relationships" id="257" r:id="R65a60a6cb47d4719"/>
    <p:sldId xmlns:r="http://schemas.openxmlformats.org/officeDocument/2006/relationships" id="258" r:id="R5d9f7676a3804c03"/>
    <p:sldId xmlns:r="http://schemas.openxmlformats.org/officeDocument/2006/relationships" id="259" r:id="R0afe1909dc5448c8"/>
    <p:sldId xmlns:r="http://schemas.openxmlformats.org/officeDocument/2006/relationships" id="260" r:id="Ra25f2d7f86444893"/>
    <p:sldId xmlns:r="http://schemas.openxmlformats.org/officeDocument/2006/relationships" id="261" r:id="R71ec621880d744b5"/>
    <p:sldId xmlns:r="http://schemas.openxmlformats.org/officeDocument/2006/relationships" id="262" r:id="R66cde8bc588144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8f77d8fc264291" /><Relationship Type="http://schemas.openxmlformats.org/officeDocument/2006/relationships/slide" Target="/ppt/slides/slide1.xml" Id="R6172d06c38294fdd" /><Relationship Type="http://schemas.openxmlformats.org/officeDocument/2006/relationships/slide" Target="/ppt/slides/slide2.xml" Id="R65a60a6cb47d4719" /><Relationship Type="http://schemas.openxmlformats.org/officeDocument/2006/relationships/slide" Target="/ppt/slides/slide3.xml" Id="R5d9f7676a3804c03" /><Relationship Type="http://schemas.openxmlformats.org/officeDocument/2006/relationships/slide" Target="/ppt/slides/slide4.xml" Id="R0afe1909dc5448c8" /><Relationship Type="http://schemas.openxmlformats.org/officeDocument/2006/relationships/slide" Target="/ppt/slides/slide5.xml" Id="Ra25f2d7f86444893" /><Relationship Type="http://schemas.openxmlformats.org/officeDocument/2006/relationships/slide" Target="/ppt/slides/slide6.xml" Id="R71ec621880d744b5" /><Relationship Type="http://schemas.openxmlformats.org/officeDocument/2006/relationships/slide" Target="/ppt/slides/slide7.xml" Id="R66cde8bc588144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7eca1a50bb4a8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e37a393d2b4832" /><Relationship Type="http://schemas.openxmlformats.org/officeDocument/2006/relationships/theme" Target="/ppt/slideMasters/theme/theme1.xml" Id="R7b39b63e239f491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5e37a393d2b483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e61c26fd3e4c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03f4430e3a43f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b15da04a6d464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6878959993484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76958ebfaa4c1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4e65f0c4fd4ac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846d1b322940c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 GABRIELSEN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 GABRIELSEN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 GABRIELSEN INVEST AS ble etablert [år] og holder til i Voss.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 GABRIELSEN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 GABRIELSEN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 GABRIELSEN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−7 161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−7 161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 GABRIELSEN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GABRIELSEN-KIROPRAKTIKK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 GABRIELSEN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Eirik Graue Gabrielsen, Grauavegen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5706 Voss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eirik-kg@live.com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989 182 749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 GABRIELSEN INVEST AS</a:t>
            </a:r>
          </a:p>
        </p:txBody>
      </p:sp>
    </p:spTree>
  </p:cSld>
  <p:clrMapOvr>
    <a:masterClrMapping xmlns:a="http://schemas.openxmlformats.org/drawingml/2006/main"/>
  </p:clrMapOvr>
</p:sld>
</file>