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4b5a90b994b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ee1241a099424e"/>
  </p:sldMasterIdLst>
  <p:sldIdLst>
    <p:sldId xmlns:r="http://schemas.openxmlformats.org/officeDocument/2006/relationships" id="256" r:id="R2dd74dca63e84feb"/>
    <p:sldId xmlns:r="http://schemas.openxmlformats.org/officeDocument/2006/relationships" id="257" r:id="Ra4cdf00d77104369"/>
    <p:sldId xmlns:r="http://schemas.openxmlformats.org/officeDocument/2006/relationships" id="258" r:id="Rcf5fb3b898f24833"/>
    <p:sldId xmlns:r="http://schemas.openxmlformats.org/officeDocument/2006/relationships" id="259" r:id="R356b58c5eec3425f"/>
    <p:sldId xmlns:r="http://schemas.openxmlformats.org/officeDocument/2006/relationships" id="260" r:id="Rdb398bc88d6b4df1"/>
    <p:sldId xmlns:r="http://schemas.openxmlformats.org/officeDocument/2006/relationships" id="261" r:id="R85f0037c2c1d4fd1"/>
    <p:sldId xmlns:r="http://schemas.openxmlformats.org/officeDocument/2006/relationships" id="262" r:id="Ra762b65672794c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e1241a099424e" /><Relationship Type="http://schemas.openxmlformats.org/officeDocument/2006/relationships/slide" Target="/ppt/slides/slide1.xml" Id="R2dd74dca63e84feb" /><Relationship Type="http://schemas.openxmlformats.org/officeDocument/2006/relationships/slide" Target="/ppt/slides/slide2.xml" Id="Ra4cdf00d77104369" /><Relationship Type="http://schemas.openxmlformats.org/officeDocument/2006/relationships/slide" Target="/ppt/slides/slide3.xml" Id="Rcf5fb3b898f24833" /><Relationship Type="http://schemas.openxmlformats.org/officeDocument/2006/relationships/slide" Target="/ppt/slides/slide4.xml" Id="R356b58c5eec3425f" /><Relationship Type="http://schemas.openxmlformats.org/officeDocument/2006/relationships/slide" Target="/ppt/slides/slide5.xml" Id="Rdb398bc88d6b4df1" /><Relationship Type="http://schemas.openxmlformats.org/officeDocument/2006/relationships/slide" Target="/ppt/slides/slide6.xml" Id="R85f0037c2c1d4fd1" /><Relationship Type="http://schemas.openxmlformats.org/officeDocument/2006/relationships/slide" Target="/ppt/slides/slide7.xml" Id="Ra762b65672794c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7a123d583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4323950ed43a0" /><Relationship Type="http://schemas.openxmlformats.org/officeDocument/2006/relationships/theme" Target="/ppt/slideMasters/theme/theme1.xml" Id="Rdf34c6729b3d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4323950ed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716d303784c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3a626f74f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dcd5238494f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39ab99c9e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30e62b22b4d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f4f71985e42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3eaada81d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