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f0d22aa2c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da24bb22547cd"/>
  </p:sldMasterIdLst>
  <p:sldIdLst>
    <p:sldId xmlns:r="http://schemas.openxmlformats.org/officeDocument/2006/relationships" id="256" r:id="R93d3322b2a8f491f"/>
    <p:sldId xmlns:r="http://schemas.openxmlformats.org/officeDocument/2006/relationships" id="257" r:id="R0d48416bb9d54aad"/>
    <p:sldId xmlns:r="http://schemas.openxmlformats.org/officeDocument/2006/relationships" id="258" r:id="R9ba2ac60c6064e44"/>
    <p:sldId xmlns:r="http://schemas.openxmlformats.org/officeDocument/2006/relationships" id="259" r:id="R7a336bb392d9431f"/>
    <p:sldId xmlns:r="http://schemas.openxmlformats.org/officeDocument/2006/relationships" id="260" r:id="R52d8e23025864e50"/>
    <p:sldId xmlns:r="http://schemas.openxmlformats.org/officeDocument/2006/relationships" id="261" r:id="Re9d97aadfb4a4e85"/>
    <p:sldId xmlns:r="http://schemas.openxmlformats.org/officeDocument/2006/relationships" id="262" r:id="R66bef00d1343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da24bb22547cd" /><Relationship Type="http://schemas.openxmlformats.org/officeDocument/2006/relationships/slide" Target="/ppt/slides/slide1.xml" Id="R93d3322b2a8f491f" /><Relationship Type="http://schemas.openxmlformats.org/officeDocument/2006/relationships/slide" Target="/ppt/slides/slide2.xml" Id="R0d48416bb9d54aad" /><Relationship Type="http://schemas.openxmlformats.org/officeDocument/2006/relationships/slide" Target="/ppt/slides/slide3.xml" Id="R9ba2ac60c6064e44" /><Relationship Type="http://schemas.openxmlformats.org/officeDocument/2006/relationships/slide" Target="/ppt/slides/slide4.xml" Id="R7a336bb392d9431f" /><Relationship Type="http://schemas.openxmlformats.org/officeDocument/2006/relationships/slide" Target="/ppt/slides/slide5.xml" Id="R52d8e23025864e50" /><Relationship Type="http://schemas.openxmlformats.org/officeDocument/2006/relationships/slide" Target="/ppt/slides/slide6.xml" Id="Re9d97aadfb4a4e85" /><Relationship Type="http://schemas.openxmlformats.org/officeDocument/2006/relationships/slide" Target="/ppt/slides/slide7.xml" Id="R66bef00d1343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21d7ccb45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a98b715ab4deb" /><Relationship Type="http://schemas.openxmlformats.org/officeDocument/2006/relationships/theme" Target="/ppt/slideMasters/theme/theme1.xml" Id="Re3d7c18d880b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aa98b715ab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c3968162341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3ab95efd74a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c09759dfd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65fa2b2d6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5c6d08be1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6446696894d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8df1efe7342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