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69ef84e09ba476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8b2dea0ea474905"/>
  </p:sldMasterIdLst>
  <p:sldIdLst>
    <p:sldId xmlns:r="http://schemas.openxmlformats.org/officeDocument/2006/relationships" id="256" r:id="R90c6b6d4d7574e99"/>
    <p:sldId xmlns:r="http://schemas.openxmlformats.org/officeDocument/2006/relationships" id="257" r:id="R3d0264ba85f0458c"/>
    <p:sldId xmlns:r="http://schemas.openxmlformats.org/officeDocument/2006/relationships" id="258" r:id="R3052d96397844d00"/>
    <p:sldId xmlns:r="http://schemas.openxmlformats.org/officeDocument/2006/relationships" id="259" r:id="R222791de5e614a41"/>
    <p:sldId xmlns:r="http://schemas.openxmlformats.org/officeDocument/2006/relationships" id="260" r:id="R3a6f128516134537"/>
    <p:sldId xmlns:r="http://schemas.openxmlformats.org/officeDocument/2006/relationships" id="261" r:id="R01aa0ad037304050"/>
    <p:sldId xmlns:r="http://schemas.openxmlformats.org/officeDocument/2006/relationships" id="262" r:id="R92e371de2be44cd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b2dea0ea474905" /><Relationship Type="http://schemas.openxmlformats.org/officeDocument/2006/relationships/slide" Target="/ppt/slides/slide1.xml" Id="R90c6b6d4d7574e99" /><Relationship Type="http://schemas.openxmlformats.org/officeDocument/2006/relationships/slide" Target="/ppt/slides/slide2.xml" Id="R3d0264ba85f0458c" /><Relationship Type="http://schemas.openxmlformats.org/officeDocument/2006/relationships/slide" Target="/ppt/slides/slide3.xml" Id="R3052d96397844d00" /><Relationship Type="http://schemas.openxmlformats.org/officeDocument/2006/relationships/slide" Target="/ppt/slides/slide4.xml" Id="R222791de5e614a41" /><Relationship Type="http://schemas.openxmlformats.org/officeDocument/2006/relationships/slide" Target="/ppt/slides/slide5.xml" Id="R3a6f128516134537" /><Relationship Type="http://schemas.openxmlformats.org/officeDocument/2006/relationships/slide" Target="/ppt/slides/slide6.xml" Id="R01aa0ad037304050" /><Relationship Type="http://schemas.openxmlformats.org/officeDocument/2006/relationships/slide" Target="/ppt/slides/slide7.xml" Id="R92e371de2be44cd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ce4e43fecd4b7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eea175dbd44f00" /><Relationship Type="http://schemas.openxmlformats.org/officeDocument/2006/relationships/theme" Target="/ppt/slideMasters/theme/theme1.xml" Id="R7756c2cbff62442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aeea175dbd44f0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df85d334774ea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8ebd8e509f4a1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f0969fd13f499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57e2bd5a8b444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01751658634c6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34f935eb2348f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6f90c0921b4af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BELLA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BELLA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BELLA HOLDING AS ble etablert [år] og holder til i Manstad.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BELLA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BELLA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BELLA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593 867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114 583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−1 136 252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40 336 064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41 355 089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BELLA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BRYNILDSEN LINN ELISABETH  –  40,4 %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HUSEBY BERIT BRYNILDSEN  –  34,0 %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BRYNILDSEN BIRGITTE C  –  21,7 %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BRYNILDSEN HANS PETTER  –  3,8 %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BELLA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Bossumveien 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1626 Manstad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989 181 513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BELLA HOLDING AS</a:t>
            </a:r>
          </a:p>
        </p:txBody>
      </p:sp>
    </p:spTree>
  </p:cSld>
  <p:clrMapOvr>
    <a:masterClrMapping xmlns:a="http://schemas.openxmlformats.org/drawingml/2006/main"/>
  </p:clrMapOvr>
</p:sld>
</file>