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d8f44284fc4d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81048614174e04"/>
  </p:sldMasterIdLst>
  <p:sldIdLst>
    <p:sldId xmlns:r="http://schemas.openxmlformats.org/officeDocument/2006/relationships" id="256" r:id="Rbc86ffaa9e0d47b3"/>
    <p:sldId xmlns:r="http://schemas.openxmlformats.org/officeDocument/2006/relationships" id="257" r:id="R9961f5cd32cf42b2"/>
    <p:sldId xmlns:r="http://schemas.openxmlformats.org/officeDocument/2006/relationships" id="258" r:id="R7fe3e3ce30174cb9"/>
    <p:sldId xmlns:r="http://schemas.openxmlformats.org/officeDocument/2006/relationships" id="259" r:id="Rc0ceb188caed4af9"/>
    <p:sldId xmlns:r="http://schemas.openxmlformats.org/officeDocument/2006/relationships" id="260" r:id="R7bd8dbf20afa4100"/>
    <p:sldId xmlns:r="http://schemas.openxmlformats.org/officeDocument/2006/relationships" id="261" r:id="Rc80cddf1155d4853"/>
    <p:sldId xmlns:r="http://schemas.openxmlformats.org/officeDocument/2006/relationships" id="262" r:id="R5c3a7204cff644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1048614174e04" /><Relationship Type="http://schemas.openxmlformats.org/officeDocument/2006/relationships/slide" Target="/ppt/slides/slide1.xml" Id="Rbc86ffaa9e0d47b3" /><Relationship Type="http://schemas.openxmlformats.org/officeDocument/2006/relationships/slide" Target="/ppt/slides/slide2.xml" Id="R9961f5cd32cf42b2" /><Relationship Type="http://schemas.openxmlformats.org/officeDocument/2006/relationships/slide" Target="/ppt/slides/slide3.xml" Id="R7fe3e3ce30174cb9" /><Relationship Type="http://schemas.openxmlformats.org/officeDocument/2006/relationships/slide" Target="/ppt/slides/slide4.xml" Id="Rc0ceb188caed4af9" /><Relationship Type="http://schemas.openxmlformats.org/officeDocument/2006/relationships/slide" Target="/ppt/slides/slide5.xml" Id="R7bd8dbf20afa4100" /><Relationship Type="http://schemas.openxmlformats.org/officeDocument/2006/relationships/slide" Target="/ppt/slides/slide6.xml" Id="Rc80cddf1155d4853" /><Relationship Type="http://schemas.openxmlformats.org/officeDocument/2006/relationships/slide" Target="/ppt/slides/slide7.xml" Id="R5c3a7204cff644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0b47ee304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ccaecb39d4ccf" /><Relationship Type="http://schemas.openxmlformats.org/officeDocument/2006/relationships/theme" Target="/ppt/slideMasters/theme/theme1.xml" Id="R32ecbe67708c49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1ccaecb39d4c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f0bd124bf41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676b63d8d41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13e6aea6f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b18c744884d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44f5d8157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907a3c6e945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98453865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VISIT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1 268 042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1 709 047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SÆVOLD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Krokatjønnveien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5147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espen@visit.no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HOLDING AS</a:t>
            </a:r>
          </a:p>
        </p:txBody>
      </p:sp>
    </p:spTree>
  </p:cSld>
  <p:clrMapOvr>
    <a:masterClrMapping xmlns:a="http://schemas.openxmlformats.org/drawingml/2006/main"/>
  </p:clrMapOvr>
</p:sld>
</file>