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76da06c54f4a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a9104f46d6432b"/>
  </p:sldMasterIdLst>
  <p:sldIdLst>
    <p:sldId xmlns:r="http://schemas.openxmlformats.org/officeDocument/2006/relationships" id="256" r:id="Ra4ff5f3562434399"/>
    <p:sldId xmlns:r="http://schemas.openxmlformats.org/officeDocument/2006/relationships" id="257" r:id="R567b1ae5866d46da"/>
    <p:sldId xmlns:r="http://schemas.openxmlformats.org/officeDocument/2006/relationships" id="258" r:id="R11f5429c881346d5"/>
    <p:sldId xmlns:r="http://schemas.openxmlformats.org/officeDocument/2006/relationships" id="259" r:id="R9b77e200c40a4345"/>
    <p:sldId xmlns:r="http://schemas.openxmlformats.org/officeDocument/2006/relationships" id="260" r:id="Rb600e229e68c414f"/>
    <p:sldId xmlns:r="http://schemas.openxmlformats.org/officeDocument/2006/relationships" id="261" r:id="Rf4e63666667045fd"/>
    <p:sldId xmlns:r="http://schemas.openxmlformats.org/officeDocument/2006/relationships" id="262" r:id="R3f54c67b411549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a9104f46d6432b" /><Relationship Type="http://schemas.openxmlformats.org/officeDocument/2006/relationships/slide" Target="/ppt/slides/slide1.xml" Id="Ra4ff5f3562434399" /><Relationship Type="http://schemas.openxmlformats.org/officeDocument/2006/relationships/slide" Target="/ppt/slides/slide2.xml" Id="R567b1ae5866d46da" /><Relationship Type="http://schemas.openxmlformats.org/officeDocument/2006/relationships/slide" Target="/ppt/slides/slide3.xml" Id="R11f5429c881346d5" /><Relationship Type="http://schemas.openxmlformats.org/officeDocument/2006/relationships/slide" Target="/ppt/slides/slide4.xml" Id="R9b77e200c40a4345" /><Relationship Type="http://schemas.openxmlformats.org/officeDocument/2006/relationships/slide" Target="/ppt/slides/slide5.xml" Id="Rb600e229e68c414f" /><Relationship Type="http://schemas.openxmlformats.org/officeDocument/2006/relationships/slide" Target="/ppt/slides/slide6.xml" Id="Rf4e63666667045fd" /><Relationship Type="http://schemas.openxmlformats.org/officeDocument/2006/relationships/slide" Target="/ppt/slides/slide7.xml" Id="R3f54c67b411549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fe7c6d36b74f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08635f1cd4653" /><Relationship Type="http://schemas.openxmlformats.org/officeDocument/2006/relationships/theme" Target="/ppt/slideMasters/theme/theme1.xml" Id="R3f74b12c9a104d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808635f1cd46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28b99828b48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d6b8496b14e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06ba3ab2d4d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2974b5cbf41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03eaf420e4c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26a6ae6ae4d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a7a7a972646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DTK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DTK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DTK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DTK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DTK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DTK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582 025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425 075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−1 070 145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18 079 108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18 104 359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DTK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KVAMSDAL DAG TINUS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DTK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Mørchs veg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989 176 331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DTK AS</a:t>
            </a:r>
          </a:p>
        </p:txBody>
      </p:sp>
    </p:spTree>
  </p:cSld>
  <p:clrMapOvr>
    <a:masterClrMapping xmlns:a="http://schemas.openxmlformats.org/drawingml/2006/main"/>
  </p:clrMapOvr>
</p:sld>
</file>