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eee287362c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8e4a9779574d14"/>
  </p:sldMasterIdLst>
  <p:sldIdLst>
    <p:sldId xmlns:r="http://schemas.openxmlformats.org/officeDocument/2006/relationships" id="256" r:id="R017c4fd1b7324f0e"/>
    <p:sldId xmlns:r="http://schemas.openxmlformats.org/officeDocument/2006/relationships" id="257" r:id="R10d81b6284c54bb1"/>
    <p:sldId xmlns:r="http://schemas.openxmlformats.org/officeDocument/2006/relationships" id="258" r:id="Rb41338a20b524970"/>
    <p:sldId xmlns:r="http://schemas.openxmlformats.org/officeDocument/2006/relationships" id="259" r:id="Rac1ab571a6734c32"/>
    <p:sldId xmlns:r="http://schemas.openxmlformats.org/officeDocument/2006/relationships" id="260" r:id="R873dada076484949"/>
    <p:sldId xmlns:r="http://schemas.openxmlformats.org/officeDocument/2006/relationships" id="261" r:id="R7cf90fcefc3641b2"/>
    <p:sldId xmlns:r="http://schemas.openxmlformats.org/officeDocument/2006/relationships" id="262" r:id="R4270144e7f914f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e4a9779574d14" /><Relationship Type="http://schemas.openxmlformats.org/officeDocument/2006/relationships/slide" Target="/ppt/slides/slide1.xml" Id="R017c4fd1b7324f0e" /><Relationship Type="http://schemas.openxmlformats.org/officeDocument/2006/relationships/slide" Target="/ppt/slides/slide2.xml" Id="R10d81b6284c54bb1" /><Relationship Type="http://schemas.openxmlformats.org/officeDocument/2006/relationships/slide" Target="/ppt/slides/slide3.xml" Id="Rb41338a20b524970" /><Relationship Type="http://schemas.openxmlformats.org/officeDocument/2006/relationships/slide" Target="/ppt/slides/slide4.xml" Id="Rac1ab571a6734c32" /><Relationship Type="http://schemas.openxmlformats.org/officeDocument/2006/relationships/slide" Target="/ppt/slides/slide5.xml" Id="R873dada076484949" /><Relationship Type="http://schemas.openxmlformats.org/officeDocument/2006/relationships/slide" Target="/ppt/slides/slide6.xml" Id="R7cf90fcefc3641b2" /><Relationship Type="http://schemas.openxmlformats.org/officeDocument/2006/relationships/slide" Target="/ppt/slides/slide7.xml" Id="R4270144e7f914f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9bc9f5ed347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e4c91aae84a38" /><Relationship Type="http://schemas.openxmlformats.org/officeDocument/2006/relationships/theme" Target="/ppt/slideMasters/theme/theme1.xml" Id="R1d5a7e2b7dba40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9e4c91aae84a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df0b162c046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7a23ecea741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ec3b9610f4c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67102964942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72db8eca948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34d65361941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60efdf78a44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ADMENTO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ADMENTO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295 797 956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23 316 836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17 332 555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50 192 332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130 885 384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55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post@admento.no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www.admento.no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