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b5227ef6f1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800f3adfa642fd"/>
  </p:sldMasterIdLst>
  <p:sldIdLst>
    <p:sldId xmlns:r="http://schemas.openxmlformats.org/officeDocument/2006/relationships" id="256" r:id="Raec174708efb47ac"/>
    <p:sldId xmlns:r="http://schemas.openxmlformats.org/officeDocument/2006/relationships" id="257" r:id="Re47e9e59a8874c9a"/>
    <p:sldId xmlns:r="http://schemas.openxmlformats.org/officeDocument/2006/relationships" id="258" r:id="R7040a3714b564191"/>
    <p:sldId xmlns:r="http://schemas.openxmlformats.org/officeDocument/2006/relationships" id="259" r:id="R7d2af3237f14476b"/>
    <p:sldId xmlns:r="http://schemas.openxmlformats.org/officeDocument/2006/relationships" id="260" r:id="R0e5b287ce94643f2"/>
    <p:sldId xmlns:r="http://schemas.openxmlformats.org/officeDocument/2006/relationships" id="261" r:id="R5da66bf5fa044f2a"/>
    <p:sldId xmlns:r="http://schemas.openxmlformats.org/officeDocument/2006/relationships" id="262" r:id="Reeada41faf0f40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00f3adfa642fd" /><Relationship Type="http://schemas.openxmlformats.org/officeDocument/2006/relationships/slide" Target="/ppt/slides/slide1.xml" Id="Raec174708efb47ac" /><Relationship Type="http://schemas.openxmlformats.org/officeDocument/2006/relationships/slide" Target="/ppt/slides/slide2.xml" Id="Re47e9e59a8874c9a" /><Relationship Type="http://schemas.openxmlformats.org/officeDocument/2006/relationships/slide" Target="/ppt/slides/slide3.xml" Id="R7040a3714b564191" /><Relationship Type="http://schemas.openxmlformats.org/officeDocument/2006/relationships/slide" Target="/ppt/slides/slide4.xml" Id="R7d2af3237f14476b" /><Relationship Type="http://schemas.openxmlformats.org/officeDocument/2006/relationships/slide" Target="/ppt/slides/slide5.xml" Id="R0e5b287ce94643f2" /><Relationship Type="http://schemas.openxmlformats.org/officeDocument/2006/relationships/slide" Target="/ppt/slides/slide6.xml" Id="R5da66bf5fa044f2a" /><Relationship Type="http://schemas.openxmlformats.org/officeDocument/2006/relationships/slide" Target="/ppt/slides/slide7.xml" Id="Reeada41faf0f40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22666aae5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5a30cb746417a" /><Relationship Type="http://schemas.openxmlformats.org/officeDocument/2006/relationships/theme" Target="/ppt/slideMasters/theme/theme1.xml" Id="Raabac634a14749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5a30cb746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51299aae8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c477d0099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9d11affee47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0fa5e01f34d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67ca2bc8642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e68477334f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90fc98b4a45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LURAAS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