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1f85412cd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ac2e9cd144ecb"/>
  </p:sldMasterIdLst>
  <p:sldIdLst>
    <p:sldId xmlns:r="http://schemas.openxmlformats.org/officeDocument/2006/relationships" id="256" r:id="R0b781861f4944f6b"/>
    <p:sldId xmlns:r="http://schemas.openxmlformats.org/officeDocument/2006/relationships" id="257" r:id="Rb397fab06c394c90"/>
    <p:sldId xmlns:r="http://schemas.openxmlformats.org/officeDocument/2006/relationships" id="258" r:id="Rfe5b76e4ccf040c0"/>
    <p:sldId xmlns:r="http://schemas.openxmlformats.org/officeDocument/2006/relationships" id="259" r:id="R5b6dad6e11f6428c"/>
    <p:sldId xmlns:r="http://schemas.openxmlformats.org/officeDocument/2006/relationships" id="260" r:id="Rfaa8b04ef9eb4254"/>
    <p:sldId xmlns:r="http://schemas.openxmlformats.org/officeDocument/2006/relationships" id="261" r:id="Ra2fe31905038420f"/>
    <p:sldId xmlns:r="http://schemas.openxmlformats.org/officeDocument/2006/relationships" id="262" r:id="R79dafdabb450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ac2e9cd144ecb" /><Relationship Type="http://schemas.openxmlformats.org/officeDocument/2006/relationships/slide" Target="/ppt/slides/slide1.xml" Id="R0b781861f4944f6b" /><Relationship Type="http://schemas.openxmlformats.org/officeDocument/2006/relationships/slide" Target="/ppt/slides/slide2.xml" Id="Rb397fab06c394c90" /><Relationship Type="http://schemas.openxmlformats.org/officeDocument/2006/relationships/slide" Target="/ppt/slides/slide3.xml" Id="Rfe5b76e4ccf040c0" /><Relationship Type="http://schemas.openxmlformats.org/officeDocument/2006/relationships/slide" Target="/ppt/slides/slide4.xml" Id="R5b6dad6e11f6428c" /><Relationship Type="http://schemas.openxmlformats.org/officeDocument/2006/relationships/slide" Target="/ppt/slides/slide5.xml" Id="Rfaa8b04ef9eb4254" /><Relationship Type="http://schemas.openxmlformats.org/officeDocument/2006/relationships/slide" Target="/ppt/slides/slide6.xml" Id="Ra2fe31905038420f" /><Relationship Type="http://schemas.openxmlformats.org/officeDocument/2006/relationships/slide" Target="/ppt/slides/slide7.xml" Id="R79dafdabb450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093e74f2a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49c70a764d9d" /><Relationship Type="http://schemas.openxmlformats.org/officeDocument/2006/relationships/theme" Target="/ppt/slideMasters/theme/theme1.xml" Id="Rb75b75e10b09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149c70a76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3debbf77d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4fd324e1744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5b5d0ff0d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2f75c69c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48b32996f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400070caa48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096d584e4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