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1fd562fee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ecdd0e4c44f3f"/>
  </p:sldMasterIdLst>
  <p:sldIdLst>
    <p:sldId xmlns:r="http://schemas.openxmlformats.org/officeDocument/2006/relationships" id="256" r:id="Rfa699ba89b6c4d83"/>
    <p:sldId xmlns:r="http://schemas.openxmlformats.org/officeDocument/2006/relationships" id="257" r:id="R044f242cee494cee"/>
    <p:sldId xmlns:r="http://schemas.openxmlformats.org/officeDocument/2006/relationships" id="258" r:id="Rf4e9e39c564649d2"/>
    <p:sldId xmlns:r="http://schemas.openxmlformats.org/officeDocument/2006/relationships" id="259" r:id="Rb20840340ae3404f"/>
    <p:sldId xmlns:r="http://schemas.openxmlformats.org/officeDocument/2006/relationships" id="260" r:id="R5a314d2d35b54c7e"/>
    <p:sldId xmlns:r="http://schemas.openxmlformats.org/officeDocument/2006/relationships" id="261" r:id="Ra7e2413a28344570"/>
    <p:sldId xmlns:r="http://schemas.openxmlformats.org/officeDocument/2006/relationships" id="262" r:id="Rcd544e875a4b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ecdd0e4c44f3f" /><Relationship Type="http://schemas.openxmlformats.org/officeDocument/2006/relationships/slide" Target="/ppt/slides/slide1.xml" Id="Rfa699ba89b6c4d83" /><Relationship Type="http://schemas.openxmlformats.org/officeDocument/2006/relationships/slide" Target="/ppt/slides/slide2.xml" Id="R044f242cee494cee" /><Relationship Type="http://schemas.openxmlformats.org/officeDocument/2006/relationships/slide" Target="/ppt/slides/slide3.xml" Id="Rf4e9e39c564649d2" /><Relationship Type="http://schemas.openxmlformats.org/officeDocument/2006/relationships/slide" Target="/ppt/slides/slide4.xml" Id="Rb20840340ae3404f" /><Relationship Type="http://schemas.openxmlformats.org/officeDocument/2006/relationships/slide" Target="/ppt/slides/slide5.xml" Id="R5a314d2d35b54c7e" /><Relationship Type="http://schemas.openxmlformats.org/officeDocument/2006/relationships/slide" Target="/ppt/slides/slide6.xml" Id="Ra7e2413a28344570" /><Relationship Type="http://schemas.openxmlformats.org/officeDocument/2006/relationships/slide" Target="/ppt/slides/slide7.xml" Id="Rcd544e875a4b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6f92b3b8e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8e7e3b00b430f" /><Relationship Type="http://schemas.openxmlformats.org/officeDocument/2006/relationships/theme" Target="/ppt/slideMasters/theme/theme1.xml" Id="R62009073dd5c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8e7e3b00b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98fb3f978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f35fcba5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c1e32bc6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f50d0ede0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de4d6d233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c69692a9943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45031075b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PÅL IDAR  –  65,5 %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YSTMARK UNA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MALIN YSTMARK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LINDA-MATHILDE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THEA L YSTMARK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