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90c38f828447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adda2929b741e1"/>
  </p:sldMasterIdLst>
  <p:sldIdLst>
    <p:sldId xmlns:r="http://schemas.openxmlformats.org/officeDocument/2006/relationships" id="256" r:id="R7ddc7fba324e4669"/>
    <p:sldId xmlns:r="http://schemas.openxmlformats.org/officeDocument/2006/relationships" id="257" r:id="R440a8f9eddc543a3"/>
    <p:sldId xmlns:r="http://schemas.openxmlformats.org/officeDocument/2006/relationships" id="258" r:id="R258ecd8af1a54495"/>
    <p:sldId xmlns:r="http://schemas.openxmlformats.org/officeDocument/2006/relationships" id="259" r:id="Ra5ef56146ba14ef2"/>
    <p:sldId xmlns:r="http://schemas.openxmlformats.org/officeDocument/2006/relationships" id="260" r:id="Rc250269a886d4fdf"/>
    <p:sldId xmlns:r="http://schemas.openxmlformats.org/officeDocument/2006/relationships" id="261" r:id="Re9a93db7b55d40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dda2929b741e1" /><Relationship Type="http://schemas.openxmlformats.org/officeDocument/2006/relationships/slide" Target="/ppt/slides/slide1.xml" Id="R7ddc7fba324e4669" /><Relationship Type="http://schemas.openxmlformats.org/officeDocument/2006/relationships/slide" Target="/ppt/slides/slide2.xml" Id="R440a8f9eddc543a3" /><Relationship Type="http://schemas.openxmlformats.org/officeDocument/2006/relationships/slide" Target="/ppt/slides/slide3.xml" Id="R258ecd8af1a54495" /><Relationship Type="http://schemas.openxmlformats.org/officeDocument/2006/relationships/slide" Target="/ppt/slides/slide4.xml" Id="Ra5ef56146ba14ef2" /><Relationship Type="http://schemas.openxmlformats.org/officeDocument/2006/relationships/slide" Target="/ppt/slides/slide5.xml" Id="Rc250269a886d4fdf" /><Relationship Type="http://schemas.openxmlformats.org/officeDocument/2006/relationships/slide" Target="/ppt/slides/slide6.xml" Id="Re9a93db7b55d40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86c33221cb45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ae4767df4413f" /><Relationship Type="http://schemas.openxmlformats.org/officeDocument/2006/relationships/theme" Target="/ppt/slideMasters/theme/theme1.xml" Id="R87143aa1166642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3ae4767df441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733de61d543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9bead945f4c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9fa0ff15042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cb4c0e0eb43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a4e01061342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de5cda4424f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JOHS E. SÆTHER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E. SÆTHER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12 956 862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8 975 595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8 939 172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113 092 364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130 705 174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erik@saethereiendom.no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saethereiendom.no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