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8850342c5c46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df02a57a0b4ef4"/>
  </p:sldMasterIdLst>
  <p:sldIdLst>
    <p:sldId xmlns:r="http://schemas.openxmlformats.org/officeDocument/2006/relationships" id="256" r:id="Red423be2c5b24ebc"/>
    <p:sldId xmlns:r="http://schemas.openxmlformats.org/officeDocument/2006/relationships" id="257" r:id="R261146928dd34865"/>
    <p:sldId xmlns:r="http://schemas.openxmlformats.org/officeDocument/2006/relationships" id="258" r:id="R2044346cef614cd9"/>
    <p:sldId xmlns:r="http://schemas.openxmlformats.org/officeDocument/2006/relationships" id="259" r:id="R780a09dfc2674913"/>
    <p:sldId xmlns:r="http://schemas.openxmlformats.org/officeDocument/2006/relationships" id="260" r:id="R5ebf898c557b4245"/>
    <p:sldId xmlns:r="http://schemas.openxmlformats.org/officeDocument/2006/relationships" id="261" r:id="Rd4a668979ad745e0"/>
    <p:sldId xmlns:r="http://schemas.openxmlformats.org/officeDocument/2006/relationships" id="262" r:id="R2c54f7def9ce41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df02a57a0b4ef4" /><Relationship Type="http://schemas.openxmlformats.org/officeDocument/2006/relationships/slide" Target="/ppt/slides/slide1.xml" Id="Red423be2c5b24ebc" /><Relationship Type="http://schemas.openxmlformats.org/officeDocument/2006/relationships/slide" Target="/ppt/slides/slide2.xml" Id="R261146928dd34865" /><Relationship Type="http://schemas.openxmlformats.org/officeDocument/2006/relationships/slide" Target="/ppt/slides/slide3.xml" Id="R2044346cef614cd9" /><Relationship Type="http://schemas.openxmlformats.org/officeDocument/2006/relationships/slide" Target="/ppt/slides/slide4.xml" Id="R780a09dfc2674913" /><Relationship Type="http://schemas.openxmlformats.org/officeDocument/2006/relationships/slide" Target="/ppt/slides/slide5.xml" Id="R5ebf898c557b4245" /><Relationship Type="http://schemas.openxmlformats.org/officeDocument/2006/relationships/slide" Target="/ppt/slides/slide6.xml" Id="Rd4a668979ad745e0" /><Relationship Type="http://schemas.openxmlformats.org/officeDocument/2006/relationships/slide" Target="/ppt/slides/slide7.xml" Id="R2c54f7def9ce41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b67d1c649a47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07c20ed8524dba" /><Relationship Type="http://schemas.openxmlformats.org/officeDocument/2006/relationships/theme" Target="/ppt/slideMasters/theme/theme1.xml" Id="R1500d1dedb7446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07c20ed8524d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8391fe27434a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8ac70a71bb41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08bddd522148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a9dbd3628d4e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636e18c6e7435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65eed42e724bf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9b115bba354d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JOHS E. SÆTHER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JOHS E. SÆTHER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JOHS E. SÆTHER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JOHS E. SÆTHER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JOHS E. SÆTHER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JOHS E. SÆTHER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12 956 862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8 975 595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8 939 172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113 092 364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130 705 174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JOHS E. SÆTHER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SÆTHER HENRIK JOHANNES  –  45,6 %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SÆTHER ERIK JOHANNES  –  27,1 %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SÆTHER HANNAH C H  –  10,4 %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SÆTHER IDA JOHANNE H  –  10,4 %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HALVORSEN RENEE CHRISTINE  –  3,4 %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SÆTHER JØRGEN  –  3,1 %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JOHS E. SÆTHER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Oscars gate 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erik@saethereiendom.no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saethereiendom.no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989 166 549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JOHS E. SÆTHER AS</a:t>
            </a:r>
          </a:p>
        </p:txBody>
      </p:sp>
    </p:spTree>
  </p:cSld>
  <p:clrMapOvr>
    <a:masterClrMapping xmlns:a="http://schemas.openxmlformats.org/drawingml/2006/main"/>
  </p:clrMapOvr>
</p:sld>
</file>