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4538b1e3aa447f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56051490dd74e2c"/>
  </p:sldMasterIdLst>
  <p:sldIdLst>
    <p:sldId xmlns:r="http://schemas.openxmlformats.org/officeDocument/2006/relationships" id="256" r:id="Reb9a59b5fa8d4a3f"/>
    <p:sldId xmlns:r="http://schemas.openxmlformats.org/officeDocument/2006/relationships" id="257" r:id="R32c6580d89c14719"/>
    <p:sldId xmlns:r="http://schemas.openxmlformats.org/officeDocument/2006/relationships" id="258" r:id="R889cc47eb50d459a"/>
    <p:sldId xmlns:r="http://schemas.openxmlformats.org/officeDocument/2006/relationships" id="259" r:id="R7799088395b64e5a"/>
    <p:sldId xmlns:r="http://schemas.openxmlformats.org/officeDocument/2006/relationships" id="260" r:id="R20f80d3005ac4402"/>
    <p:sldId xmlns:r="http://schemas.openxmlformats.org/officeDocument/2006/relationships" id="261" r:id="R63ffe4b038f74daf"/>
    <p:sldId xmlns:r="http://schemas.openxmlformats.org/officeDocument/2006/relationships" id="262" r:id="R15167b44d2e340d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56051490dd74e2c" /><Relationship Type="http://schemas.openxmlformats.org/officeDocument/2006/relationships/slide" Target="/ppt/slides/slide1.xml" Id="Reb9a59b5fa8d4a3f" /><Relationship Type="http://schemas.openxmlformats.org/officeDocument/2006/relationships/slide" Target="/ppt/slides/slide2.xml" Id="R32c6580d89c14719" /><Relationship Type="http://schemas.openxmlformats.org/officeDocument/2006/relationships/slide" Target="/ppt/slides/slide3.xml" Id="R889cc47eb50d459a" /><Relationship Type="http://schemas.openxmlformats.org/officeDocument/2006/relationships/slide" Target="/ppt/slides/slide4.xml" Id="R7799088395b64e5a" /><Relationship Type="http://schemas.openxmlformats.org/officeDocument/2006/relationships/slide" Target="/ppt/slides/slide5.xml" Id="R20f80d3005ac4402" /><Relationship Type="http://schemas.openxmlformats.org/officeDocument/2006/relationships/slide" Target="/ppt/slides/slide6.xml" Id="R63ffe4b038f74daf" /><Relationship Type="http://schemas.openxmlformats.org/officeDocument/2006/relationships/slide" Target="/ppt/slides/slide7.xml" Id="R15167b44d2e340d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e8304f13b8c458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61fcdff1354339" /><Relationship Type="http://schemas.openxmlformats.org/officeDocument/2006/relationships/theme" Target="/ppt/slideMasters/theme/theme1.xml" Id="R874e56faf39c4f7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861fcdff135433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5bfbdef212497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996720a163430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7058a1d22b4fd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ca770a9674427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e7c6b51821455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b9f92a76e146f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3a0926a7e5438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PER MOLUND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PER MOLUND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PER MOLUND INVEST AS ble etablert [år] og holder til i Tromsø.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PER MOLUND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PER MOLUND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PER MOLUND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−88 381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10 000 000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7 611 689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96 492 468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PER MOLUND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MOLUND PER IVAR  –  55,0 %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GRIMSTVEDT GURO IRENE  –  15,0 %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MOLUND MARIUS  –  15,0 %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MOLUND MARTHE  –  15,0 %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PER MOLUND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Langnestoppen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9016 Tromsø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77 67 51 31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989 161 849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PER MOLUND INVEST AS</a:t>
            </a:r>
          </a:p>
        </p:txBody>
      </p:sp>
    </p:spTree>
  </p:cSld>
  <p:clrMapOvr>
    <a:masterClrMapping xmlns:a="http://schemas.openxmlformats.org/drawingml/2006/main"/>
  </p:clrMapOvr>
</p:sld>
</file>