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0768390ca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ca8efb8f9426c"/>
  </p:sldMasterIdLst>
  <p:sldIdLst>
    <p:sldId xmlns:r="http://schemas.openxmlformats.org/officeDocument/2006/relationships" id="256" r:id="R75e541ab14bb4381"/>
    <p:sldId xmlns:r="http://schemas.openxmlformats.org/officeDocument/2006/relationships" id="257" r:id="Rbbf6bc92067649ca"/>
    <p:sldId xmlns:r="http://schemas.openxmlformats.org/officeDocument/2006/relationships" id="258" r:id="R4dee2028650f434c"/>
    <p:sldId xmlns:r="http://schemas.openxmlformats.org/officeDocument/2006/relationships" id="259" r:id="Rbd452f6332504315"/>
    <p:sldId xmlns:r="http://schemas.openxmlformats.org/officeDocument/2006/relationships" id="260" r:id="R291153022cf34ee3"/>
    <p:sldId xmlns:r="http://schemas.openxmlformats.org/officeDocument/2006/relationships" id="261" r:id="R7d14e51c625b48d5"/>
    <p:sldId xmlns:r="http://schemas.openxmlformats.org/officeDocument/2006/relationships" id="262" r:id="R513f23b6d882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ca8efb8f9426c" /><Relationship Type="http://schemas.openxmlformats.org/officeDocument/2006/relationships/slide" Target="/ppt/slides/slide1.xml" Id="R75e541ab14bb4381" /><Relationship Type="http://schemas.openxmlformats.org/officeDocument/2006/relationships/slide" Target="/ppt/slides/slide2.xml" Id="Rbbf6bc92067649ca" /><Relationship Type="http://schemas.openxmlformats.org/officeDocument/2006/relationships/slide" Target="/ppt/slides/slide3.xml" Id="R4dee2028650f434c" /><Relationship Type="http://schemas.openxmlformats.org/officeDocument/2006/relationships/slide" Target="/ppt/slides/slide4.xml" Id="Rbd452f6332504315" /><Relationship Type="http://schemas.openxmlformats.org/officeDocument/2006/relationships/slide" Target="/ppt/slides/slide5.xml" Id="R291153022cf34ee3" /><Relationship Type="http://schemas.openxmlformats.org/officeDocument/2006/relationships/slide" Target="/ppt/slides/slide6.xml" Id="R7d14e51c625b48d5" /><Relationship Type="http://schemas.openxmlformats.org/officeDocument/2006/relationships/slide" Target="/ppt/slides/slide7.xml" Id="R513f23b6d882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78379b218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0918783b94057" /><Relationship Type="http://schemas.openxmlformats.org/officeDocument/2006/relationships/theme" Target="/ppt/slideMasters/theme/theme1.xml" Id="R4fc6d76fc7a7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0918783b9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ac0d6208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6767e0998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06c2d9216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dda7c820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80cff1c4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30e4fd60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7774d529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