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1e05c8e2dc4d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9855a8ffa744b3"/>
  </p:sldMasterIdLst>
  <p:sldIdLst>
    <p:sldId xmlns:r="http://schemas.openxmlformats.org/officeDocument/2006/relationships" id="256" r:id="Rb57f6b9d49274734"/>
    <p:sldId xmlns:r="http://schemas.openxmlformats.org/officeDocument/2006/relationships" id="257" r:id="R9e9a6102adf3462b"/>
    <p:sldId xmlns:r="http://schemas.openxmlformats.org/officeDocument/2006/relationships" id="258" r:id="Rfe708e257c7948aa"/>
    <p:sldId xmlns:r="http://schemas.openxmlformats.org/officeDocument/2006/relationships" id="259" r:id="R7ff373d1d2ba4836"/>
    <p:sldId xmlns:r="http://schemas.openxmlformats.org/officeDocument/2006/relationships" id="260" r:id="Rdc55f6df87b349b5"/>
    <p:sldId xmlns:r="http://schemas.openxmlformats.org/officeDocument/2006/relationships" id="261" r:id="R585fed9d7ce94c14"/>
    <p:sldId xmlns:r="http://schemas.openxmlformats.org/officeDocument/2006/relationships" id="262" r:id="Rc236ccf6b23248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9855a8ffa744b3" /><Relationship Type="http://schemas.openxmlformats.org/officeDocument/2006/relationships/slide" Target="/ppt/slides/slide1.xml" Id="Rb57f6b9d49274734" /><Relationship Type="http://schemas.openxmlformats.org/officeDocument/2006/relationships/slide" Target="/ppt/slides/slide2.xml" Id="R9e9a6102adf3462b" /><Relationship Type="http://schemas.openxmlformats.org/officeDocument/2006/relationships/slide" Target="/ppt/slides/slide3.xml" Id="Rfe708e257c7948aa" /><Relationship Type="http://schemas.openxmlformats.org/officeDocument/2006/relationships/slide" Target="/ppt/slides/slide4.xml" Id="R7ff373d1d2ba4836" /><Relationship Type="http://schemas.openxmlformats.org/officeDocument/2006/relationships/slide" Target="/ppt/slides/slide5.xml" Id="Rdc55f6df87b349b5" /><Relationship Type="http://schemas.openxmlformats.org/officeDocument/2006/relationships/slide" Target="/ppt/slides/slide6.xml" Id="R585fed9d7ce94c14" /><Relationship Type="http://schemas.openxmlformats.org/officeDocument/2006/relationships/slide" Target="/ppt/slides/slide7.xml" Id="Rc236ccf6b23248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e6599de6342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15dc3f0b14259" /><Relationship Type="http://schemas.openxmlformats.org/officeDocument/2006/relationships/theme" Target="/ppt/slideMasters/theme/theme1.xml" Id="R9eef5279418245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915dc3f0b142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95579c0c74b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f20e954444d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892fc325f42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17e67196345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b478d9f3543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a83b647f048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9176c1d274d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ELPE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1 727 416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11 252 761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ASTRID ROKSETH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LILLERØNNING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FISSUM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