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dd519ca2f149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324a374eca4784"/>
  </p:sldMasterIdLst>
  <p:sldIdLst>
    <p:sldId xmlns:r="http://schemas.openxmlformats.org/officeDocument/2006/relationships" id="256" r:id="R3f7ac768b9f849b1"/>
    <p:sldId xmlns:r="http://schemas.openxmlformats.org/officeDocument/2006/relationships" id="257" r:id="Rd9b6ea3b0167428b"/>
    <p:sldId xmlns:r="http://schemas.openxmlformats.org/officeDocument/2006/relationships" id="258" r:id="R5d2b35dceb5c4a2a"/>
    <p:sldId xmlns:r="http://schemas.openxmlformats.org/officeDocument/2006/relationships" id="259" r:id="Rd02036258a9d4d14"/>
    <p:sldId xmlns:r="http://schemas.openxmlformats.org/officeDocument/2006/relationships" id="260" r:id="Rc83a3f01a4d44dc6"/>
    <p:sldId xmlns:r="http://schemas.openxmlformats.org/officeDocument/2006/relationships" id="261" r:id="R56826f2160484aa8"/>
    <p:sldId xmlns:r="http://schemas.openxmlformats.org/officeDocument/2006/relationships" id="262" r:id="R9ec0e28ea56f46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24a374eca4784" /><Relationship Type="http://schemas.openxmlformats.org/officeDocument/2006/relationships/slide" Target="/ppt/slides/slide1.xml" Id="R3f7ac768b9f849b1" /><Relationship Type="http://schemas.openxmlformats.org/officeDocument/2006/relationships/slide" Target="/ppt/slides/slide2.xml" Id="Rd9b6ea3b0167428b" /><Relationship Type="http://schemas.openxmlformats.org/officeDocument/2006/relationships/slide" Target="/ppt/slides/slide3.xml" Id="R5d2b35dceb5c4a2a" /><Relationship Type="http://schemas.openxmlformats.org/officeDocument/2006/relationships/slide" Target="/ppt/slides/slide4.xml" Id="Rd02036258a9d4d14" /><Relationship Type="http://schemas.openxmlformats.org/officeDocument/2006/relationships/slide" Target="/ppt/slides/slide5.xml" Id="Rc83a3f01a4d44dc6" /><Relationship Type="http://schemas.openxmlformats.org/officeDocument/2006/relationships/slide" Target="/ppt/slides/slide6.xml" Id="R56826f2160484aa8" /><Relationship Type="http://schemas.openxmlformats.org/officeDocument/2006/relationships/slide" Target="/ppt/slides/slide7.xml" Id="R9ec0e28ea56f46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ae7b18ee744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fb96daaa544fb" /><Relationship Type="http://schemas.openxmlformats.org/officeDocument/2006/relationships/theme" Target="/ppt/slideMasters/theme/theme1.xml" Id="R2b704c9e96c4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fb96daaa5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88ea9535e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094295a744f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d486d17f2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9c94ebfa040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aa2fccf5d49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cd8c7f90641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8693c6a554f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ELPE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11 252 761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LILLERØNNING TROND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ROKSETH ANN ASTRID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FISSUM TURID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Turid Fissum, Kotsøy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