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0d07b4db5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fffa4c282a4f01"/>
  </p:sldMasterIdLst>
  <p:sldIdLst>
    <p:sldId xmlns:r="http://schemas.openxmlformats.org/officeDocument/2006/relationships" id="256" r:id="R69ad91d8e2234f16"/>
    <p:sldId xmlns:r="http://schemas.openxmlformats.org/officeDocument/2006/relationships" id="257" r:id="R669374eccb8a4a17"/>
    <p:sldId xmlns:r="http://schemas.openxmlformats.org/officeDocument/2006/relationships" id="258" r:id="R505f410a11e8492e"/>
    <p:sldId xmlns:r="http://schemas.openxmlformats.org/officeDocument/2006/relationships" id="259" r:id="R98b26e09453f4486"/>
    <p:sldId xmlns:r="http://schemas.openxmlformats.org/officeDocument/2006/relationships" id="260" r:id="Rdc5cf8dd7081457f"/>
    <p:sldId xmlns:r="http://schemas.openxmlformats.org/officeDocument/2006/relationships" id="261" r:id="R625375c3279d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ffa4c282a4f01" /><Relationship Type="http://schemas.openxmlformats.org/officeDocument/2006/relationships/slide" Target="/ppt/slides/slide1.xml" Id="R69ad91d8e2234f16" /><Relationship Type="http://schemas.openxmlformats.org/officeDocument/2006/relationships/slide" Target="/ppt/slides/slide2.xml" Id="R669374eccb8a4a17" /><Relationship Type="http://schemas.openxmlformats.org/officeDocument/2006/relationships/slide" Target="/ppt/slides/slide3.xml" Id="R505f410a11e8492e" /><Relationship Type="http://schemas.openxmlformats.org/officeDocument/2006/relationships/slide" Target="/ppt/slides/slide4.xml" Id="R98b26e09453f4486" /><Relationship Type="http://schemas.openxmlformats.org/officeDocument/2006/relationships/slide" Target="/ppt/slides/slide5.xml" Id="Rdc5cf8dd7081457f" /><Relationship Type="http://schemas.openxmlformats.org/officeDocument/2006/relationships/slide" Target="/ppt/slides/slide6.xml" Id="R625375c3279d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8441de111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7491840294cb0" /><Relationship Type="http://schemas.openxmlformats.org/officeDocument/2006/relationships/theme" Target="/ppt/slideMasters/theme/theme1.xml" Id="R80980ed62e6541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749184029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774a61f7749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de14fc2294e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139d5728748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0be6ca29346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aed3d7ca641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9dee14f71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