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d95bfd0c9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5d54c8e3e4ae2"/>
  </p:sldMasterIdLst>
  <p:sldIdLst>
    <p:sldId xmlns:r="http://schemas.openxmlformats.org/officeDocument/2006/relationships" id="256" r:id="Rf5b4a5ef0fbf4ddb"/>
    <p:sldId xmlns:r="http://schemas.openxmlformats.org/officeDocument/2006/relationships" id="257" r:id="R5f31c8c55db6474f"/>
    <p:sldId xmlns:r="http://schemas.openxmlformats.org/officeDocument/2006/relationships" id="258" r:id="Rb06cc60ea6bf4a6e"/>
    <p:sldId xmlns:r="http://schemas.openxmlformats.org/officeDocument/2006/relationships" id="259" r:id="Re82e0b34e1a844f7"/>
    <p:sldId xmlns:r="http://schemas.openxmlformats.org/officeDocument/2006/relationships" id="260" r:id="R5fa3eaff63c1451e"/>
    <p:sldId xmlns:r="http://schemas.openxmlformats.org/officeDocument/2006/relationships" id="261" r:id="R4028a3510b32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5d54c8e3e4ae2" /><Relationship Type="http://schemas.openxmlformats.org/officeDocument/2006/relationships/slide" Target="/ppt/slides/slide1.xml" Id="Rf5b4a5ef0fbf4ddb" /><Relationship Type="http://schemas.openxmlformats.org/officeDocument/2006/relationships/slide" Target="/ppt/slides/slide2.xml" Id="R5f31c8c55db6474f" /><Relationship Type="http://schemas.openxmlformats.org/officeDocument/2006/relationships/slide" Target="/ppt/slides/slide3.xml" Id="Rb06cc60ea6bf4a6e" /><Relationship Type="http://schemas.openxmlformats.org/officeDocument/2006/relationships/slide" Target="/ppt/slides/slide4.xml" Id="Re82e0b34e1a844f7" /><Relationship Type="http://schemas.openxmlformats.org/officeDocument/2006/relationships/slide" Target="/ppt/slides/slide5.xml" Id="R5fa3eaff63c1451e" /><Relationship Type="http://schemas.openxmlformats.org/officeDocument/2006/relationships/slide" Target="/ppt/slides/slide6.xml" Id="R4028a3510b32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414a8155b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6613ff8154fd2" /><Relationship Type="http://schemas.openxmlformats.org/officeDocument/2006/relationships/theme" Target="/ppt/slideMasters/theme/theme1.xml" Id="R7c5f7f3a810e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6613ff815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4d427c7b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1f70a9b5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b2bbb8a3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979a50b74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9789b194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565dc074b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